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10" r:id="rId1"/>
  </p:sldMasterIdLst>
  <p:sldIdLst>
    <p:sldId id="256" r:id="rId2"/>
    <p:sldId id="274" r:id="rId3"/>
    <p:sldId id="257" r:id="rId4"/>
    <p:sldId id="272" r:id="rId5"/>
    <p:sldId id="273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5" r:id="rId21"/>
    <p:sldId id="276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mir innocenti" userId="120029997511f8f3" providerId="Windows Live" clId="Web-{AA031E80-E951-4EF8-AFD8-5E78620A2954}"/>
    <pc:docChg chg="modSld">
      <pc:chgData name="almir innocenti" userId="120029997511f8f3" providerId="Windows Live" clId="Web-{AA031E80-E951-4EF8-AFD8-5E78620A2954}" dt="2024-10-11T15:11:08.275" v="1" actId="1076"/>
      <pc:docMkLst>
        <pc:docMk/>
      </pc:docMkLst>
      <pc:sldChg chg="modSp">
        <pc:chgData name="almir innocenti" userId="120029997511f8f3" providerId="Windows Live" clId="Web-{AA031E80-E951-4EF8-AFD8-5E78620A2954}" dt="2024-10-11T15:11:08.275" v="1" actId="1076"/>
        <pc:sldMkLst>
          <pc:docMk/>
          <pc:sldMk cId="1070027002" sldId="256"/>
        </pc:sldMkLst>
        <pc:picChg chg="mod">
          <ac:chgData name="almir innocenti" userId="120029997511f8f3" providerId="Windows Live" clId="Web-{AA031E80-E951-4EF8-AFD8-5E78620A2954}" dt="2024-10-11T15:11:08.275" v="1" actId="1076"/>
          <ac:picMkLst>
            <pc:docMk/>
            <pc:sldMk cId="1070027002" sldId="256"/>
            <ac:picMk id="5" creationId="{C98BE5B9-3789-F10B-7911-3AEC292EED09}"/>
          </ac:picMkLst>
        </pc:picChg>
      </pc:sldChg>
    </pc:docChg>
  </pc:docChgLst>
  <pc:docChgLst>
    <pc:chgData name="almir innocenti" userId="120029997511f8f3" providerId="Windows Live" clId="Web-{A90E8C2D-34D7-4F7E-83EB-7C02C3B66320}"/>
    <pc:docChg chg="delSld modSld">
      <pc:chgData name="almir innocenti" userId="120029997511f8f3" providerId="Windows Live" clId="Web-{A90E8C2D-34D7-4F7E-83EB-7C02C3B66320}" dt="2024-10-11T15:09:13.636" v="63" actId="20577"/>
      <pc:docMkLst>
        <pc:docMk/>
      </pc:docMkLst>
      <pc:sldChg chg="del">
        <pc:chgData name="almir innocenti" userId="120029997511f8f3" providerId="Windows Live" clId="Web-{A90E8C2D-34D7-4F7E-83EB-7C02C3B66320}" dt="2024-10-11T15:02:26.436" v="0"/>
        <pc:sldMkLst>
          <pc:docMk/>
          <pc:sldMk cId="3731473402" sldId="278"/>
        </pc:sldMkLst>
      </pc:sldChg>
      <pc:sldChg chg="modSp">
        <pc:chgData name="almir innocenti" userId="120029997511f8f3" providerId="Windows Live" clId="Web-{A90E8C2D-34D7-4F7E-83EB-7C02C3B66320}" dt="2024-10-11T15:03:12.219" v="11" actId="20577"/>
        <pc:sldMkLst>
          <pc:docMk/>
          <pc:sldMk cId="3248614346" sldId="282"/>
        </pc:sldMkLst>
        <pc:spChg chg="mod">
          <ac:chgData name="almir innocenti" userId="120029997511f8f3" providerId="Windows Live" clId="Web-{A90E8C2D-34D7-4F7E-83EB-7C02C3B66320}" dt="2024-10-11T15:03:12.219" v="11" actId="20577"/>
          <ac:spMkLst>
            <pc:docMk/>
            <pc:sldMk cId="3248614346" sldId="282"/>
            <ac:spMk id="2" creationId="{6A913B78-7385-FFBD-777F-A9EC8A7F818F}"/>
          </ac:spMkLst>
        </pc:spChg>
      </pc:sldChg>
      <pc:sldChg chg="modSp">
        <pc:chgData name="almir innocenti" userId="120029997511f8f3" providerId="Windows Live" clId="Web-{A90E8C2D-34D7-4F7E-83EB-7C02C3B66320}" dt="2024-10-11T15:03:37.782" v="17" actId="20577"/>
        <pc:sldMkLst>
          <pc:docMk/>
          <pc:sldMk cId="300725372" sldId="283"/>
        </pc:sldMkLst>
        <pc:spChg chg="mod">
          <ac:chgData name="almir innocenti" userId="120029997511f8f3" providerId="Windows Live" clId="Web-{A90E8C2D-34D7-4F7E-83EB-7C02C3B66320}" dt="2024-10-11T15:03:37.782" v="17" actId="20577"/>
          <ac:spMkLst>
            <pc:docMk/>
            <pc:sldMk cId="300725372" sldId="283"/>
            <ac:spMk id="2" creationId="{B4408794-F964-5FAF-7731-2193CBB3A231}"/>
          </ac:spMkLst>
        </pc:spChg>
      </pc:sldChg>
      <pc:sldChg chg="modSp">
        <pc:chgData name="almir innocenti" userId="120029997511f8f3" providerId="Windows Live" clId="Web-{A90E8C2D-34D7-4F7E-83EB-7C02C3B66320}" dt="2024-10-11T15:04:12.424" v="38" actId="20577"/>
        <pc:sldMkLst>
          <pc:docMk/>
          <pc:sldMk cId="2641584098" sldId="284"/>
        </pc:sldMkLst>
        <pc:spChg chg="mod">
          <ac:chgData name="almir innocenti" userId="120029997511f8f3" providerId="Windows Live" clId="Web-{A90E8C2D-34D7-4F7E-83EB-7C02C3B66320}" dt="2024-10-11T15:04:12.424" v="38" actId="20577"/>
          <ac:spMkLst>
            <pc:docMk/>
            <pc:sldMk cId="2641584098" sldId="284"/>
            <ac:spMk id="2" creationId="{095E3BF4-54DE-48AC-A849-67EFC0D0B3A2}"/>
          </ac:spMkLst>
        </pc:spChg>
      </pc:sldChg>
      <pc:sldChg chg="modSp">
        <pc:chgData name="almir innocenti" userId="120029997511f8f3" providerId="Windows Live" clId="Web-{A90E8C2D-34D7-4F7E-83EB-7C02C3B66320}" dt="2024-10-11T15:04:05.580" v="34" actId="20577"/>
        <pc:sldMkLst>
          <pc:docMk/>
          <pc:sldMk cId="738026459" sldId="285"/>
        </pc:sldMkLst>
        <pc:spChg chg="mod">
          <ac:chgData name="almir innocenti" userId="120029997511f8f3" providerId="Windows Live" clId="Web-{A90E8C2D-34D7-4F7E-83EB-7C02C3B66320}" dt="2024-10-11T15:04:05.580" v="34" actId="20577"/>
          <ac:spMkLst>
            <pc:docMk/>
            <pc:sldMk cId="738026459" sldId="285"/>
            <ac:spMk id="2" creationId="{BEC8C37A-DD11-0911-EBC2-FAAB03F56457}"/>
          </ac:spMkLst>
        </pc:spChg>
      </pc:sldChg>
      <pc:sldChg chg="modSp">
        <pc:chgData name="almir innocenti" userId="120029997511f8f3" providerId="Windows Live" clId="Web-{A90E8C2D-34D7-4F7E-83EB-7C02C3B66320}" dt="2024-10-11T15:04:28.830" v="41" actId="20577"/>
        <pc:sldMkLst>
          <pc:docMk/>
          <pc:sldMk cId="3046943677" sldId="286"/>
        </pc:sldMkLst>
        <pc:spChg chg="mod">
          <ac:chgData name="almir innocenti" userId="120029997511f8f3" providerId="Windows Live" clId="Web-{A90E8C2D-34D7-4F7E-83EB-7C02C3B66320}" dt="2024-10-11T15:04:28.830" v="41" actId="20577"/>
          <ac:spMkLst>
            <pc:docMk/>
            <pc:sldMk cId="3046943677" sldId="286"/>
            <ac:spMk id="2" creationId="{2150C07D-E311-6543-DBD9-0C73B881C939}"/>
          </ac:spMkLst>
        </pc:spChg>
      </pc:sldChg>
      <pc:sldChg chg="modSp">
        <pc:chgData name="almir innocenti" userId="120029997511f8f3" providerId="Windows Live" clId="Web-{A90E8C2D-34D7-4F7E-83EB-7C02C3B66320}" dt="2024-10-11T15:09:13.636" v="63" actId="20577"/>
        <pc:sldMkLst>
          <pc:docMk/>
          <pc:sldMk cId="1022940775" sldId="287"/>
        </pc:sldMkLst>
        <pc:spChg chg="mod">
          <ac:chgData name="almir innocenti" userId="120029997511f8f3" providerId="Windows Live" clId="Web-{A90E8C2D-34D7-4F7E-83EB-7C02C3B66320}" dt="2024-10-11T15:09:13.636" v="63" actId="20577"/>
          <ac:spMkLst>
            <pc:docMk/>
            <pc:sldMk cId="1022940775" sldId="287"/>
            <ac:spMk id="2" creationId="{D8CD55C0-F992-52C0-29A0-83097CA21954}"/>
          </ac:spMkLst>
        </pc:spChg>
      </pc:sldChg>
    </pc:docChg>
  </pc:docChgLst>
  <pc:docChgLst>
    <pc:chgData name="almir innocenti" userId="120029997511f8f3" providerId="LiveId" clId="{69C01C22-D37F-49EC-AD3D-F64271119CDC}"/>
    <pc:docChg chg="undo custSel addSld delSld modSld addMainMaster delMainMaster">
      <pc:chgData name="almir innocenti" userId="120029997511f8f3" providerId="LiveId" clId="{69C01C22-D37F-49EC-AD3D-F64271119CDC}" dt="2023-09-04T08:36:30.559" v="951" actId="26606"/>
      <pc:docMkLst>
        <pc:docMk/>
      </pc:docMkLst>
      <pc:sldChg chg="addSp delSp modSp mod setBg modClrScheme addAnim delAnim setClrOvrMap delDesignElem chgLayout">
        <pc:chgData name="almir innocenti" userId="120029997511f8f3" providerId="LiveId" clId="{69C01C22-D37F-49EC-AD3D-F64271119CDC}" dt="2023-08-30T14:02:47.683" v="275" actId="1076"/>
        <pc:sldMkLst>
          <pc:docMk/>
          <pc:sldMk cId="1070027002" sldId="256"/>
        </pc:sldMkLst>
        <pc:spChg chg="mod ord">
          <ac:chgData name="almir innocenti" userId="120029997511f8f3" providerId="LiveId" clId="{69C01C22-D37F-49EC-AD3D-F64271119CDC}" dt="2023-08-30T14:01:45.999" v="263" actId="26606"/>
          <ac:spMkLst>
            <pc:docMk/>
            <pc:sldMk cId="1070027002" sldId="256"/>
            <ac:spMk id="3" creationId="{8569E424-BCB1-6977-9AAF-8EA9107BADA3}"/>
          </ac:spMkLst>
        </pc:spChg>
        <pc:spChg chg="add del">
          <ac:chgData name="almir innocenti" userId="120029997511f8f3" providerId="LiveId" clId="{69C01C22-D37F-49EC-AD3D-F64271119CDC}" dt="2023-08-30T13:52:21.590" v="130" actId="26606"/>
          <ac:spMkLst>
            <pc:docMk/>
            <pc:sldMk cId="1070027002" sldId="256"/>
            <ac:spMk id="7" creationId="{4905C695-F54E-4EF8-8AEF-811D460E7AFE}"/>
          </ac:spMkLst>
        </pc:spChg>
        <pc:spChg chg="add del">
          <ac:chgData name="almir innocenti" userId="120029997511f8f3" providerId="LiveId" clId="{69C01C22-D37F-49EC-AD3D-F64271119CDC}" dt="2023-08-30T13:52:21.590" v="130" actId="26606"/>
          <ac:spMkLst>
            <pc:docMk/>
            <pc:sldMk cId="1070027002" sldId="256"/>
            <ac:spMk id="8" creationId="{485CD2A3-2099-476E-9A85-55DC735FA2B7}"/>
          </ac:spMkLst>
        </pc:spChg>
        <pc:spChg chg="add del">
          <ac:chgData name="almir innocenti" userId="120029997511f8f3" providerId="LiveId" clId="{69C01C22-D37F-49EC-AD3D-F64271119CDC}" dt="2023-08-30T12:35:51.834" v="3" actId="26606"/>
          <ac:spMkLst>
            <pc:docMk/>
            <pc:sldMk cId="1070027002" sldId="256"/>
            <ac:spMk id="10" creationId="{58789E63-C78D-4210-8A38-DD6FB3B6BACD}"/>
          </ac:spMkLst>
        </pc:spChg>
        <pc:spChg chg="add del">
          <ac:chgData name="almir innocenti" userId="120029997511f8f3" providerId="LiveId" clId="{69C01C22-D37F-49EC-AD3D-F64271119CDC}" dt="2023-08-30T13:53:11.632" v="143"/>
          <ac:spMkLst>
            <pc:docMk/>
            <pc:sldMk cId="1070027002" sldId="256"/>
            <ac:spMk id="11" creationId="{A3363022-C969-41E9-8EB2-E4C94908C1FA}"/>
          </ac:spMkLst>
        </pc:spChg>
        <pc:spChg chg="add del">
          <ac:chgData name="almir innocenti" userId="120029997511f8f3" providerId="LiveId" clId="{69C01C22-D37F-49EC-AD3D-F64271119CDC}" dt="2023-08-30T12:35:51.834" v="3" actId="26606"/>
          <ac:spMkLst>
            <pc:docMk/>
            <pc:sldMk cId="1070027002" sldId="256"/>
            <ac:spMk id="12" creationId="{AC8494C5-ED44-4EAD-9213-4FBAA4BB74CA}"/>
          </ac:spMkLst>
        </pc:spChg>
        <pc:spChg chg="add del">
          <ac:chgData name="almir innocenti" userId="120029997511f8f3" providerId="LiveId" clId="{69C01C22-D37F-49EC-AD3D-F64271119CDC}" dt="2023-08-30T13:53:11.632" v="143"/>
          <ac:spMkLst>
            <pc:docMk/>
            <pc:sldMk cId="1070027002" sldId="256"/>
            <ac:spMk id="13" creationId="{8D1AD6B3-BE88-4CEB-BA17-790657CC4729}"/>
          </ac:spMkLst>
        </pc:spChg>
        <pc:spChg chg="add del">
          <ac:chgData name="almir innocenti" userId="120029997511f8f3" providerId="LiveId" clId="{69C01C22-D37F-49EC-AD3D-F64271119CDC}" dt="2023-08-30T13:58:49.626" v="223" actId="26606"/>
          <ac:spMkLst>
            <pc:docMk/>
            <pc:sldMk cId="1070027002" sldId="256"/>
            <ac:spMk id="15" creationId="{AA330523-F25B-4007-B3E5-ABB5637D160A}"/>
          </ac:spMkLst>
        </pc:spChg>
        <pc:spChg chg="add del">
          <ac:chgData name="almir innocenti" userId="120029997511f8f3" providerId="LiveId" clId="{69C01C22-D37F-49EC-AD3D-F64271119CDC}" dt="2023-08-30T12:36:11.204" v="15" actId="26606"/>
          <ac:spMkLst>
            <pc:docMk/>
            <pc:sldMk cId="1070027002" sldId="256"/>
            <ac:spMk id="16" creationId="{5163BA8B-9A73-44EA-9FA4-BD1D04E89FC6}"/>
          </ac:spMkLst>
        </pc:spChg>
        <pc:spChg chg="add del">
          <ac:chgData name="almir innocenti" userId="120029997511f8f3" providerId="LiveId" clId="{69C01C22-D37F-49EC-AD3D-F64271119CDC}" dt="2023-08-30T12:35:54.651" v="5" actId="26606"/>
          <ac:spMkLst>
            <pc:docMk/>
            <pc:sldMk cId="1070027002" sldId="256"/>
            <ac:spMk id="17" creationId="{1DB043B4-68C6-45B9-82AC-A5800EADB8DB}"/>
          </ac:spMkLst>
        </pc:spChg>
        <pc:spChg chg="add del">
          <ac:chgData name="almir innocenti" userId="120029997511f8f3" providerId="LiveId" clId="{69C01C22-D37F-49EC-AD3D-F64271119CDC}" dt="2023-08-30T13:52:25.463" v="132" actId="26606"/>
          <ac:spMkLst>
            <pc:docMk/>
            <pc:sldMk cId="1070027002" sldId="256"/>
            <ac:spMk id="19" creationId="{052B717E-679E-41A4-B95A-8F7DFAD3FA30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20" creationId="{39B0F207-7872-4A1E-BCCD-EBF4B8A6ACA1}"/>
          </ac:spMkLst>
        </pc:spChg>
        <pc:spChg chg="add del">
          <ac:chgData name="almir innocenti" userId="120029997511f8f3" providerId="LiveId" clId="{69C01C22-D37F-49EC-AD3D-F64271119CDC}" dt="2023-08-30T12:36:04.835" v="9" actId="26606"/>
          <ac:spMkLst>
            <pc:docMk/>
            <pc:sldMk cId="1070027002" sldId="256"/>
            <ac:spMk id="21" creationId="{E4B2AF95-7029-4856-9CE4-BBBE8CF805B9}"/>
          </ac:spMkLst>
        </pc:spChg>
        <pc:spChg chg="add del">
          <ac:chgData name="almir innocenti" userId="120029997511f8f3" providerId="LiveId" clId="{69C01C22-D37F-49EC-AD3D-F64271119CDC}" dt="2023-08-30T12:35:54.651" v="5" actId="26606"/>
          <ac:spMkLst>
            <pc:docMk/>
            <pc:sldMk cId="1070027002" sldId="256"/>
            <ac:spMk id="22" creationId="{28A00A08-E4E6-4184-B484-E0E034072AE0}"/>
          </ac:spMkLst>
        </pc:spChg>
        <pc:spChg chg="add del">
          <ac:chgData name="almir innocenti" userId="120029997511f8f3" providerId="LiveId" clId="{69C01C22-D37F-49EC-AD3D-F64271119CDC}" dt="2023-08-30T13:52:25.463" v="132" actId="26606"/>
          <ac:spMkLst>
            <pc:docMk/>
            <pc:sldMk cId="1070027002" sldId="256"/>
            <ac:spMk id="23" creationId="{0B0EB278-F8C7-43AD-BCE2-A2F4D98C499D}"/>
          </ac:spMkLst>
        </pc:spChg>
        <pc:spChg chg="add del">
          <ac:chgData name="almir innocenti" userId="120029997511f8f3" providerId="LiveId" clId="{69C01C22-D37F-49EC-AD3D-F64271119CDC}" dt="2023-08-30T12:35:59.261" v="7" actId="26606"/>
          <ac:spMkLst>
            <pc:docMk/>
            <pc:sldMk cId="1070027002" sldId="256"/>
            <ac:spMk id="24" creationId="{023569C8-0F3D-4050-94E9-266BC2A83350}"/>
          </ac:spMkLst>
        </pc:spChg>
        <pc:spChg chg="add del">
          <ac:chgData name="almir innocenti" userId="120029997511f8f3" providerId="LiveId" clId="{69C01C22-D37F-49EC-AD3D-F64271119CDC}" dt="2023-08-30T12:35:59.261" v="7" actId="26606"/>
          <ac:spMkLst>
            <pc:docMk/>
            <pc:sldMk cId="1070027002" sldId="256"/>
            <ac:spMk id="25" creationId="{295D3A5B-8711-48A3-ABD6-39982B1748C8}"/>
          </ac:spMkLst>
        </pc:spChg>
        <pc:spChg chg="add del">
          <ac:chgData name="almir innocenti" userId="120029997511f8f3" providerId="LiveId" clId="{69C01C22-D37F-49EC-AD3D-F64271119CDC}" dt="2023-08-30T12:36:04.835" v="9" actId="26606"/>
          <ac:spMkLst>
            <pc:docMk/>
            <pc:sldMk cId="1070027002" sldId="256"/>
            <ac:spMk id="27" creationId="{06087813-B81F-42C4-A0EA-F9078FB614C4}"/>
          </ac:spMkLst>
        </pc:spChg>
        <pc:spChg chg="add del">
          <ac:chgData name="almir innocenti" userId="120029997511f8f3" providerId="LiveId" clId="{69C01C22-D37F-49EC-AD3D-F64271119CDC}" dt="2023-08-30T12:36:04.835" v="9" actId="26606"/>
          <ac:spMkLst>
            <pc:docMk/>
            <pc:sldMk cId="1070027002" sldId="256"/>
            <ac:spMk id="28" creationId="{C4B295A1-75D3-4C3B-82E7-C5CFD80A7EA7}"/>
          </ac:spMkLst>
        </pc:spChg>
        <pc:spChg chg="add del">
          <ac:chgData name="almir innocenti" userId="120029997511f8f3" providerId="LiveId" clId="{69C01C22-D37F-49EC-AD3D-F64271119CDC}" dt="2023-08-30T12:36:07.278" v="12" actId="26606"/>
          <ac:spMkLst>
            <pc:docMk/>
            <pc:sldMk cId="1070027002" sldId="256"/>
            <ac:spMk id="33" creationId="{A5D0B0D3-D735-4619-AA45-B57B791E1744}"/>
          </ac:spMkLst>
        </pc:spChg>
        <pc:spChg chg="add del">
          <ac:chgData name="almir innocenti" userId="120029997511f8f3" providerId="LiveId" clId="{69C01C22-D37F-49EC-AD3D-F64271119CDC}" dt="2023-08-30T12:36:07.278" v="12" actId="26606"/>
          <ac:spMkLst>
            <pc:docMk/>
            <pc:sldMk cId="1070027002" sldId="256"/>
            <ac:spMk id="34" creationId="{CF7F2079-504C-499A-A644-58F4DDC7643B}"/>
          </ac:spMkLst>
        </pc:spChg>
        <pc:spChg chg="add del">
          <ac:chgData name="almir innocenti" userId="120029997511f8f3" providerId="LiveId" clId="{69C01C22-D37F-49EC-AD3D-F64271119CDC}" dt="2023-08-30T13:52:29.332" v="134" actId="26606"/>
          <ac:spMkLst>
            <pc:docMk/>
            <pc:sldMk cId="1070027002" sldId="256"/>
            <ac:spMk id="36" creationId="{19F9BF86-FE94-4517-B97D-026C7515E589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38" creationId="{9C51935E-4A08-4AE4-8E13-F40CD3C4F1C4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39" creationId="{EA164D6B-6878-4B9F-A2D0-985D39B17B46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40" creationId="{064738AB-B6BE-4867-889A-52CE4AC8DBD0}"/>
          </ac:spMkLst>
        </pc:spChg>
        <pc:spChg chg="add del">
          <ac:chgData name="almir innocenti" userId="120029997511f8f3" providerId="LiveId" clId="{69C01C22-D37F-49EC-AD3D-F64271119CDC}" dt="2023-08-30T12:36:07.278" v="12" actId="26606"/>
          <ac:spMkLst>
            <pc:docMk/>
            <pc:sldMk cId="1070027002" sldId="256"/>
            <ac:spMk id="41" creationId="{3D505D40-32E9-4C48-81F8-AD80433BE6B7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43" creationId="{57851D67-7085-40E2-B146-F91433A28E08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44" creationId="{985AAE23-FCB6-4663-907C-0110B0FDC58E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45" creationId="{9C969C2C-E7E3-4052-87D4-61E733EC1BBD}"/>
          </ac:spMkLst>
        </pc:spChg>
        <pc:spChg chg="add del">
          <ac:chgData name="almir innocenti" userId="120029997511f8f3" providerId="LiveId" clId="{69C01C22-D37F-49EC-AD3D-F64271119CDC}" dt="2023-08-30T13:52:35.683" v="136" actId="26606"/>
          <ac:spMkLst>
            <pc:docMk/>
            <pc:sldMk cId="1070027002" sldId="256"/>
            <ac:spMk id="46" creationId="{7C60369F-A41B-4D6E-8990-30E2715C5730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47" creationId="{193F1402-2867-4C4F-A1BA-606198AD76B0}"/>
          </ac:spMkLst>
        </pc:spChg>
        <pc:spChg chg="add del">
          <ac:chgData name="almir innocenti" userId="120029997511f8f3" providerId="LiveId" clId="{69C01C22-D37F-49EC-AD3D-F64271119CDC}" dt="2023-08-30T13:52:40.013" v="140"/>
          <ac:spMkLst>
            <pc:docMk/>
            <pc:sldMk cId="1070027002" sldId="256"/>
            <ac:spMk id="48" creationId="{812CB9FF-7D0E-C6EE-FD1E-5414C1C2FEB3}"/>
          </ac:spMkLst>
        </pc:spChg>
        <pc:spChg chg="add del">
          <ac:chgData name="almir innocenti" userId="120029997511f8f3" providerId="LiveId" clId="{69C01C22-D37F-49EC-AD3D-F64271119CDC}" dt="2023-08-30T13:52:40.013" v="140"/>
          <ac:spMkLst>
            <pc:docMk/>
            <pc:sldMk cId="1070027002" sldId="256"/>
            <ac:spMk id="49" creationId="{E4AF4B06-53F0-C847-8C21-2E98F1814642}"/>
          </ac:spMkLst>
        </pc:spChg>
        <pc:spChg chg="add del">
          <ac:chgData name="almir innocenti" userId="120029997511f8f3" providerId="LiveId" clId="{69C01C22-D37F-49EC-AD3D-F64271119CDC}" dt="2023-08-30T12:36:11.204" v="15" actId="26606"/>
          <ac:spMkLst>
            <pc:docMk/>
            <pc:sldMk cId="1070027002" sldId="256"/>
            <ac:spMk id="50" creationId="{3A352D1D-4A63-48A8-8335-5B3A8BECEF3C}"/>
          </ac:spMkLst>
        </pc:spChg>
        <pc:spChg chg="add del">
          <ac:chgData name="almir innocenti" userId="120029997511f8f3" providerId="LiveId" clId="{69C01C22-D37F-49EC-AD3D-F64271119CDC}" dt="2023-08-30T12:36:11.204" v="15" actId="26606"/>
          <ac:spMkLst>
            <pc:docMk/>
            <pc:sldMk cId="1070027002" sldId="256"/>
            <ac:spMk id="51" creationId="{A447B5DB-9895-4F80-B037-1DC074A90CE1}"/>
          </ac:spMkLst>
        </pc:spChg>
        <pc:spChg chg="add del">
          <ac:chgData name="almir innocenti" userId="120029997511f8f3" providerId="LiveId" clId="{69C01C22-D37F-49EC-AD3D-F64271119CDC}" dt="2023-08-30T12:36:11.204" v="15" actId="26606"/>
          <ac:spMkLst>
            <pc:docMk/>
            <pc:sldMk cId="1070027002" sldId="256"/>
            <ac:spMk id="52" creationId="{0CA5747C-8A92-4D00-89F4-4223A1B283D4}"/>
          </ac:spMkLst>
        </pc:spChg>
        <pc:spChg chg="add del">
          <ac:chgData name="almir innocenti" userId="120029997511f8f3" providerId="LiveId" clId="{69C01C22-D37F-49EC-AD3D-F64271119CDC}" dt="2023-08-30T13:52:40.013" v="140"/>
          <ac:spMkLst>
            <pc:docMk/>
            <pc:sldMk cId="1070027002" sldId="256"/>
            <ac:spMk id="54" creationId="{7F70A2C4-3347-EF31-F002-FB70BCCF4497}"/>
          </ac:spMkLst>
        </pc:spChg>
        <pc:spChg chg="add del">
          <ac:chgData name="almir innocenti" userId="120029997511f8f3" providerId="LiveId" clId="{69C01C22-D37F-49EC-AD3D-F64271119CDC}" dt="2023-08-30T13:53:17.402" v="145" actId="26606"/>
          <ac:spMkLst>
            <pc:docMk/>
            <pc:sldMk cId="1070027002" sldId="256"/>
            <ac:spMk id="55" creationId="{5A7802B6-FF37-40CF-A7E2-6F2A0D9A91EF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56" creationId="{F5F0CD5C-72F3-4090-8A69-8E15CB432AC2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57" creationId="{217496A2-9394-4FB7-BA0E-717D2D2E7A43}"/>
          </ac:spMkLst>
        </pc:spChg>
        <pc:spChg chg="add del">
          <ac:chgData name="almir innocenti" userId="120029997511f8f3" providerId="LiveId" clId="{69C01C22-D37F-49EC-AD3D-F64271119CDC}" dt="2023-08-30T12:36:15.405" v="17" actId="26606"/>
          <ac:spMkLst>
            <pc:docMk/>
            <pc:sldMk cId="1070027002" sldId="256"/>
            <ac:spMk id="58" creationId="{ECD84B89-83B1-AA44-B9BE-C68A3A346981}"/>
          </ac:spMkLst>
        </pc:spChg>
        <pc:spChg chg="add del">
          <ac:chgData name="almir innocenti" userId="120029997511f8f3" providerId="LiveId" clId="{69C01C22-D37F-49EC-AD3D-F64271119CDC}" dt="2023-08-30T12:36:15.405" v="17" actId="26606"/>
          <ac:spMkLst>
            <pc:docMk/>
            <pc:sldMk cId="1070027002" sldId="256"/>
            <ac:spMk id="59" creationId="{DF3B9D9F-2555-4B2E-AD17-056B66596D5A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61" creationId="{9EDC711F-4DA7-4E33-A776-F079ACDA6DE5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62" creationId="{B3E32D53-FD05-46F1-97E2-C13949F5984B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63" creationId="{FDA9E872-DB12-4A7B-A151-052FA0773903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64" creationId="{3B984CFC-8941-41C1-9730-F447E13EB442}"/>
          </ac:spMkLst>
        </pc:spChg>
        <pc:spChg chg="add del">
          <ac:chgData name="almir innocenti" userId="120029997511f8f3" providerId="LiveId" clId="{69C01C22-D37F-49EC-AD3D-F64271119CDC}" dt="2023-08-30T12:36:16.971" v="19" actId="26606"/>
          <ac:spMkLst>
            <pc:docMk/>
            <pc:sldMk cId="1070027002" sldId="256"/>
            <ac:spMk id="65" creationId="{D3185161-AC26-4077-A972-6C3306B241E2}"/>
          </ac:spMkLst>
        </pc:spChg>
        <pc:spChg chg="add del">
          <ac:chgData name="almir innocenti" userId="120029997511f8f3" providerId="LiveId" clId="{69C01C22-D37F-49EC-AD3D-F64271119CDC}" dt="2023-08-30T12:36:20.204" v="21" actId="26606"/>
          <ac:spMkLst>
            <pc:docMk/>
            <pc:sldMk cId="1070027002" sldId="256"/>
            <ac:spMk id="67" creationId="{AD294E7E-62D8-48F8-A01E-1A457B5CA04C}"/>
          </ac:spMkLst>
        </pc:spChg>
        <pc:spChg chg="add del">
          <ac:chgData name="almir innocenti" userId="120029997511f8f3" providerId="LiveId" clId="{69C01C22-D37F-49EC-AD3D-F64271119CDC}" dt="2023-08-30T12:36:20.204" v="21" actId="26606"/>
          <ac:spMkLst>
            <pc:docMk/>
            <pc:sldMk cId="1070027002" sldId="256"/>
            <ac:spMk id="68" creationId="{FBCADCC9-9C0D-4CE3-8966-44472EFCF348}"/>
          </ac:spMkLst>
        </pc:spChg>
        <pc:spChg chg="add del">
          <ac:chgData name="almir innocenti" userId="120029997511f8f3" providerId="LiveId" clId="{69C01C22-D37F-49EC-AD3D-F64271119CDC}" dt="2023-08-30T12:36:20.204" v="21" actId="26606"/>
          <ac:spMkLst>
            <pc:docMk/>
            <pc:sldMk cId="1070027002" sldId="256"/>
            <ac:spMk id="69" creationId="{05FD221C-EDD3-49D9-90A7-260CECEE1C11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1" creationId="{67374FB5-CBB7-46FF-95B5-2251BC6856ED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2" creationId="{34BCEAB7-D9E0-40A4-9254-8593BD346EAB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3" creationId="{D567A354-BB63-405C-8E5F-2F510E670F16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4" creationId="{9185A8D7-2F20-4F7A-97BE-21DB1654C7F7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5" creationId="{CB65BD56-22B3-4E13-BFCA-B8E8BEB92D6C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6" creationId="{6790ED68-BCA0-4247-A72F-1CB85DF068C3}"/>
          </ac:spMkLst>
        </pc:spChg>
        <pc:spChg chg="add del">
          <ac:chgData name="almir innocenti" userId="120029997511f8f3" providerId="LiveId" clId="{69C01C22-D37F-49EC-AD3D-F64271119CDC}" dt="2023-08-30T13:53:21.417" v="149" actId="26606"/>
          <ac:spMkLst>
            <pc:docMk/>
            <pc:sldMk cId="1070027002" sldId="256"/>
            <ac:spMk id="77" creationId="{DD0F2B3F-DC55-4FA7-B667-1ACD07920937}"/>
          </ac:spMkLst>
        </pc:spChg>
        <pc:spChg chg="add del">
          <ac:chgData name="almir innocenti" userId="120029997511f8f3" providerId="LiveId" clId="{69C01C22-D37F-49EC-AD3D-F64271119CDC}" dt="2023-08-30T13:53:32.376" v="159" actId="26606"/>
          <ac:spMkLst>
            <pc:docMk/>
            <pc:sldMk cId="1070027002" sldId="256"/>
            <ac:spMk id="78" creationId="{AA330523-F25B-4007-B3E5-ABB5637D160A}"/>
          </ac:spMkLst>
        </pc:spChg>
        <pc:spChg chg="add del">
          <ac:chgData name="almir innocenti" userId="120029997511f8f3" providerId="LiveId" clId="{69C01C22-D37F-49EC-AD3D-F64271119CDC}" dt="2023-08-30T13:54:11.270" v="164" actId="26606"/>
          <ac:spMkLst>
            <pc:docMk/>
            <pc:sldMk cId="1070027002" sldId="256"/>
            <ac:spMk id="79" creationId="{D27CF008-4B18-436D-B2D5-C1346C12438E}"/>
          </ac:spMkLst>
        </pc:spChg>
        <pc:spChg chg="add del">
          <ac:chgData name="almir innocenti" userId="120029997511f8f3" providerId="LiveId" clId="{69C01C22-D37F-49EC-AD3D-F64271119CDC}" dt="2023-08-30T13:54:11.270" v="164" actId="26606"/>
          <ac:spMkLst>
            <pc:docMk/>
            <pc:sldMk cId="1070027002" sldId="256"/>
            <ac:spMk id="80" creationId="{CE22DAD8-5F67-4B73-ADA9-06EF381F7AD6}"/>
          </ac:spMkLst>
        </pc:spChg>
        <pc:spChg chg="add del">
          <ac:chgData name="almir innocenti" userId="120029997511f8f3" providerId="LiveId" clId="{69C01C22-D37F-49EC-AD3D-F64271119CDC}" dt="2023-08-30T13:54:11.270" v="164" actId="26606"/>
          <ac:spMkLst>
            <pc:docMk/>
            <pc:sldMk cId="1070027002" sldId="256"/>
            <ac:spMk id="81" creationId="{E4F17063-EDA4-417B-946F-BA357F3B390D}"/>
          </ac:spMkLst>
        </pc:spChg>
        <pc:spChg chg="add del">
          <ac:chgData name="almir innocenti" userId="120029997511f8f3" providerId="LiveId" clId="{69C01C22-D37F-49EC-AD3D-F64271119CDC}" dt="2023-08-30T13:54:11.270" v="164" actId="26606"/>
          <ac:spMkLst>
            <pc:docMk/>
            <pc:sldMk cId="1070027002" sldId="256"/>
            <ac:spMk id="82" creationId="{D36F3EEA-55D4-4677-80E7-92D00B8F343B}"/>
          </ac:spMkLst>
        </pc:spChg>
        <pc:spChg chg="add del">
          <ac:chgData name="almir innocenti" userId="120029997511f8f3" providerId="LiveId" clId="{69C01C22-D37F-49EC-AD3D-F64271119CDC}" dt="2023-08-30T13:54:30.689" v="173" actId="26606"/>
          <ac:spMkLst>
            <pc:docMk/>
            <pc:sldMk cId="1070027002" sldId="256"/>
            <ac:spMk id="83" creationId="{79277119-B941-4A45-9322-FA2BC135DE62}"/>
          </ac:spMkLst>
        </pc:spChg>
        <pc:spChg chg="add del">
          <ac:chgData name="almir innocenti" userId="120029997511f8f3" providerId="LiveId" clId="{69C01C22-D37F-49EC-AD3D-F64271119CDC}" dt="2023-08-30T13:54:13.292" v="166" actId="26606"/>
          <ac:spMkLst>
            <pc:docMk/>
            <pc:sldMk cId="1070027002" sldId="256"/>
            <ac:spMk id="85" creationId="{E4F17063-EDA4-417B-946F-BA357F3B390D}"/>
          </ac:spMkLst>
        </pc:spChg>
        <pc:spChg chg="add del">
          <ac:chgData name="almir innocenti" userId="120029997511f8f3" providerId="LiveId" clId="{69C01C22-D37F-49EC-AD3D-F64271119CDC}" dt="2023-08-30T13:54:13.292" v="166" actId="26606"/>
          <ac:spMkLst>
            <pc:docMk/>
            <pc:sldMk cId="1070027002" sldId="256"/>
            <ac:spMk id="86" creationId="{D36F3EEA-55D4-4677-80E7-92D00B8F343B}"/>
          </ac:spMkLst>
        </pc:spChg>
        <pc:spChg chg="add del">
          <ac:chgData name="almir innocenti" userId="120029997511f8f3" providerId="LiveId" clId="{69C01C22-D37F-49EC-AD3D-F64271119CDC}" dt="2023-08-30T13:54:18.874" v="168" actId="26606"/>
          <ac:spMkLst>
            <pc:docMk/>
            <pc:sldMk cId="1070027002" sldId="256"/>
            <ac:spMk id="88" creationId="{757B325C-3E35-45CF-9D07-3BCB281F3B9C}"/>
          </ac:spMkLst>
        </pc:spChg>
        <pc:spChg chg="add del">
          <ac:chgData name="almir innocenti" userId="120029997511f8f3" providerId="LiveId" clId="{69C01C22-D37F-49EC-AD3D-F64271119CDC}" dt="2023-08-30T12:36:27.138" v="23" actId="26606"/>
          <ac:spMkLst>
            <pc:docMk/>
            <pc:sldMk cId="1070027002" sldId="256"/>
            <ac:spMk id="89" creationId="{93245F62-CCC4-49E4-B95B-EA6C1E790510}"/>
          </ac:spMkLst>
        </pc:spChg>
        <pc:spChg chg="add del">
          <ac:chgData name="almir innocenti" userId="120029997511f8f3" providerId="LiveId" clId="{69C01C22-D37F-49EC-AD3D-F64271119CDC}" dt="2023-08-30T12:36:27.138" v="23" actId="26606"/>
          <ac:spMkLst>
            <pc:docMk/>
            <pc:sldMk cId="1070027002" sldId="256"/>
            <ac:spMk id="90" creationId="{E6C0DD6B-6AA3-448F-9B99-8386295BC1B4}"/>
          </ac:spMkLst>
        </pc:spChg>
        <pc:spChg chg="add del">
          <ac:chgData name="almir innocenti" userId="120029997511f8f3" providerId="LiveId" clId="{69C01C22-D37F-49EC-AD3D-F64271119CDC}" dt="2023-08-30T12:36:27.138" v="23" actId="26606"/>
          <ac:spMkLst>
            <pc:docMk/>
            <pc:sldMk cId="1070027002" sldId="256"/>
            <ac:spMk id="91" creationId="{F28B82B1-E269-4325-A665-6CFE5DEE5DE5}"/>
          </ac:spMkLst>
        </pc:spChg>
        <pc:spChg chg="add del">
          <ac:chgData name="almir innocenti" userId="120029997511f8f3" providerId="LiveId" clId="{69C01C22-D37F-49EC-AD3D-F64271119CDC}" dt="2023-08-30T12:36:27.138" v="23" actId="26606"/>
          <ac:spMkLst>
            <pc:docMk/>
            <pc:sldMk cId="1070027002" sldId="256"/>
            <ac:spMk id="92" creationId="{7C700527-76FD-4DF4-A597-6F5E089CA0C2}"/>
          </ac:spMkLst>
        </pc:spChg>
        <pc:spChg chg="add del">
          <ac:chgData name="almir innocenti" userId="120029997511f8f3" providerId="LiveId" clId="{69C01C22-D37F-49EC-AD3D-F64271119CDC}" dt="2023-08-30T12:36:27.138" v="23" actId="26606"/>
          <ac:spMkLst>
            <pc:docMk/>
            <pc:sldMk cId="1070027002" sldId="256"/>
            <ac:spMk id="93" creationId="{B5EA49A9-01EB-4D60-A392-7DC9B625D67D}"/>
          </ac:spMkLst>
        </pc:spChg>
        <pc:spChg chg="add del">
          <ac:chgData name="almir innocenti" userId="120029997511f8f3" providerId="LiveId" clId="{69C01C22-D37F-49EC-AD3D-F64271119CDC}" dt="2023-08-30T13:54:18.874" v="168" actId="26606"/>
          <ac:spMkLst>
            <pc:docMk/>
            <pc:sldMk cId="1070027002" sldId="256"/>
            <ac:spMk id="94" creationId="{C24BEC42-AFF3-40D1-93A2-A27A42E1E23C}"/>
          </ac:spMkLst>
        </pc:spChg>
        <pc:spChg chg="add del">
          <ac:chgData name="almir innocenti" userId="120029997511f8f3" providerId="LiveId" clId="{69C01C22-D37F-49EC-AD3D-F64271119CDC}" dt="2023-08-30T12:36:30.385" v="26" actId="26606"/>
          <ac:spMkLst>
            <pc:docMk/>
            <pc:sldMk cId="1070027002" sldId="256"/>
            <ac:spMk id="95" creationId="{1E644DE9-8D09-43E2-BA69-F57482CFC93A}"/>
          </ac:spMkLst>
        </pc:spChg>
        <pc:spChg chg="add del">
          <ac:chgData name="almir innocenti" userId="120029997511f8f3" providerId="LiveId" clId="{69C01C22-D37F-49EC-AD3D-F64271119CDC}" dt="2023-08-30T12:36:30.385" v="26" actId="26606"/>
          <ac:spMkLst>
            <pc:docMk/>
            <pc:sldMk cId="1070027002" sldId="256"/>
            <ac:spMk id="96" creationId="{6C23C919-B32E-40FF-B3D8-631316E84E3E}"/>
          </ac:spMkLst>
        </pc:spChg>
        <pc:spChg chg="add del">
          <ac:chgData name="almir innocenti" userId="120029997511f8f3" providerId="LiveId" clId="{69C01C22-D37F-49EC-AD3D-F64271119CDC}" dt="2023-08-30T12:36:30.385" v="26" actId="26606"/>
          <ac:spMkLst>
            <pc:docMk/>
            <pc:sldMk cId="1070027002" sldId="256"/>
            <ac:spMk id="97" creationId="{61B17B84-F8A7-4053-9C9D-91E3CA7FFEFA}"/>
          </ac:spMkLst>
        </pc:spChg>
        <pc:spChg chg="add del">
          <ac:chgData name="almir innocenti" userId="120029997511f8f3" providerId="LiveId" clId="{69C01C22-D37F-49EC-AD3D-F64271119CDC}" dt="2023-08-30T13:54:18.874" v="168" actId="26606"/>
          <ac:spMkLst>
            <pc:docMk/>
            <pc:sldMk cId="1070027002" sldId="256"/>
            <ac:spMk id="98" creationId="{608F427C-1EC9-4280-9367-F2B3AA063E82}"/>
          </ac:spMkLst>
        </pc:spChg>
        <pc:spChg chg="add del">
          <ac:chgData name="almir innocenti" userId="120029997511f8f3" providerId="LiveId" clId="{69C01C22-D37F-49EC-AD3D-F64271119CDC}" dt="2023-08-30T12:36:34.007" v="28" actId="26606"/>
          <ac:spMkLst>
            <pc:docMk/>
            <pc:sldMk cId="1070027002" sldId="256"/>
            <ac:spMk id="99" creationId="{6DA65B90-7B06-4499-91BA-CDDD36132481}"/>
          </ac:spMkLst>
        </pc:spChg>
        <pc:spChg chg="add del">
          <ac:chgData name="almir innocenti" userId="120029997511f8f3" providerId="LiveId" clId="{69C01C22-D37F-49EC-AD3D-F64271119CDC}" dt="2023-08-30T12:36:34.007" v="28" actId="26606"/>
          <ac:spMkLst>
            <pc:docMk/>
            <pc:sldMk cId="1070027002" sldId="256"/>
            <ac:spMk id="100" creationId="{E99D7AAF-4170-4D21-AB6C-605F6F100C2E}"/>
          </ac:spMkLst>
        </pc:spChg>
        <pc:spChg chg="add del">
          <ac:chgData name="almir innocenti" userId="120029997511f8f3" providerId="LiveId" clId="{69C01C22-D37F-49EC-AD3D-F64271119CDC}" dt="2023-08-30T12:36:34.007" v="28" actId="26606"/>
          <ac:spMkLst>
            <pc:docMk/>
            <pc:sldMk cId="1070027002" sldId="256"/>
            <ac:spMk id="101" creationId="{9502469D-C562-48E3-ABA2-3CFA55C52684}"/>
          </ac:spMkLst>
        </pc:spChg>
        <pc:spChg chg="add del">
          <ac:chgData name="almir innocenti" userId="120029997511f8f3" providerId="LiveId" clId="{69C01C22-D37F-49EC-AD3D-F64271119CDC}" dt="2023-08-30T13:54:18.874" v="168" actId="26606"/>
          <ac:spMkLst>
            <pc:docMk/>
            <pc:sldMk cId="1070027002" sldId="256"/>
            <ac:spMk id="105" creationId="{F98810A7-E114-447A-A7D6-69B27CFB5650}"/>
          </ac:spMkLst>
        </pc:spChg>
        <pc:spChg chg="add del">
          <ac:chgData name="almir innocenti" userId="120029997511f8f3" providerId="LiveId" clId="{69C01C22-D37F-49EC-AD3D-F64271119CDC}" dt="2023-08-30T12:36:35.888" v="30" actId="26606"/>
          <ac:spMkLst>
            <pc:docMk/>
            <pc:sldMk cId="1070027002" sldId="256"/>
            <ac:spMk id="106" creationId="{AC97CB5C-22DF-497D-A55A-98F22D671EB7}"/>
          </ac:spMkLst>
        </pc:spChg>
        <pc:spChg chg="add del">
          <ac:chgData name="almir innocenti" userId="120029997511f8f3" providerId="LiveId" clId="{69C01C22-D37F-49EC-AD3D-F64271119CDC}" dt="2023-08-30T13:54:27.878" v="171"/>
          <ac:spMkLst>
            <pc:docMk/>
            <pc:sldMk cId="1070027002" sldId="256"/>
            <ac:spMk id="107" creationId="{548B4202-DCD5-4F8C-B481-743A989A9DFF}"/>
          </ac:spMkLst>
        </pc:spChg>
        <pc:spChg chg="add del">
          <ac:chgData name="almir innocenti" userId="120029997511f8f3" providerId="LiveId" clId="{69C01C22-D37F-49EC-AD3D-F64271119CDC}" dt="2023-08-30T12:36:42.652" v="32" actId="26606"/>
          <ac:spMkLst>
            <pc:docMk/>
            <pc:sldMk cId="1070027002" sldId="256"/>
            <ac:spMk id="108" creationId="{F1CE6CDF-ADB7-468C-85C9-B20A076F3C16}"/>
          </ac:spMkLst>
        </pc:spChg>
        <pc:spChg chg="add del">
          <ac:chgData name="almir innocenti" userId="120029997511f8f3" providerId="LiveId" clId="{69C01C22-D37F-49EC-AD3D-F64271119CDC}" dt="2023-08-30T12:36:42.652" v="32" actId="26606"/>
          <ac:spMkLst>
            <pc:docMk/>
            <pc:sldMk cId="1070027002" sldId="256"/>
            <ac:spMk id="109" creationId="{639EA3C6-5BB9-4426-BF58-2B808502F815}"/>
          </ac:spMkLst>
        </pc:spChg>
        <pc:spChg chg="add del">
          <ac:chgData name="almir innocenti" userId="120029997511f8f3" providerId="LiveId" clId="{69C01C22-D37F-49EC-AD3D-F64271119CDC}" dt="2023-08-30T12:36:42.652" v="32" actId="26606"/>
          <ac:spMkLst>
            <pc:docMk/>
            <pc:sldMk cId="1070027002" sldId="256"/>
            <ac:spMk id="110" creationId="{480A35E7-9EF6-40E1-A6C5-0B6D3D7245DD}"/>
          </ac:spMkLst>
        </pc:spChg>
        <pc:spChg chg="add del">
          <ac:chgData name="almir innocenti" userId="120029997511f8f3" providerId="LiveId" clId="{69C01C22-D37F-49EC-AD3D-F64271119CDC}" dt="2023-08-30T12:36:48.490" v="34" actId="26606"/>
          <ac:spMkLst>
            <pc:docMk/>
            <pc:sldMk cId="1070027002" sldId="256"/>
            <ac:spMk id="112" creationId="{665DBBEF-238B-476B-96AB-8AAC3224ECEA}"/>
          </ac:spMkLst>
        </pc:spChg>
        <pc:spChg chg="add del">
          <ac:chgData name="almir innocenti" userId="120029997511f8f3" providerId="LiveId" clId="{69C01C22-D37F-49EC-AD3D-F64271119CDC}" dt="2023-08-30T12:36:48.490" v="34" actId="26606"/>
          <ac:spMkLst>
            <pc:docMk/>
            <pc:sldMk cId="1070027002" sldId="256"/>
            <ac:spMk id="113" creationId="{3FCFB1DE-0B7E-48CC-BA90-B2AB0889F9D6}"/>
          </ac:spMkLst>
        </pc:spChg>
        <pc:spChg chg="add del">
          <ac:chgData name="almir innocenti" userId="120029997511f8f3" providerId="LiveId" clId="{69C01C22-D37F-49EC-AD3D-F64271119CDC}" dt="2023-08-30T13:54:27.878" v="171"/>
          <ac:spMkLst>
            <pc:docMk/>
            <pc:sldMk cId="1070027002" sldId="256"/>
            <ac:spMk id="114" creationId="{8EE702CF-91CE-4661-ACBF-3C8160D1B433}"/>
          </ac:spMkLst>
        </pc:spChg>
        <pc:spChg chg="add del">
          <ac:chgData name="almir innocenti" userId="120029997511f8f3" providerId="LiveId" clId="{69C01C22-D37F-49EC-AD3D-F64271119CDC}" dt="2023-08-30T12:36:56.077" v="36" actId="26606"/>
          <ac:spMkLst>
            <pc:docMk/>
            <pc:sldMk cId="1070027002" sldId="256"/>
            <ac:spMk id="115" creationId="{1E644DE9-8D09-43E2-BA69-F57482CFC93A}"/>
          </ac:spMkLst>
        </pc:spChg>
        <pc:spChg chg="add del">
          <ac:chgData name="almir innocenti" userId="120029997511f8f3" providerId="LiveId" clId="{69C01C22-D37F-49EC-AD3D-F64271119CDC}" dt="2023-08-30T12:36:56.077" v="36" actId="26606"/>
          <ac:spMkLst>
            <pc:docMk/>
            <pc:sldMk cId="1070027002" sldId="256"/>
            <ac:spMk id="116" creationId="{6C23C919-B32E-40FF-B3D8-631316E84E3E}"/>
          </ac:spMkLst>
        </pc:spChg>
        <pc:spChg chg="add del">
          <ac:chgData name="almir innocenti" userId="120029997511f8f3" providerId="LiveId" clId="{69C01C22-D37F-49EC-AD3D-F64271119CDC}" dt="2023-08-30T13:54:30.689" v="173" actId="26606"/>
          <ac:spMkLst>
            <pc:docMk/>
            <pc:sldMk cId="1070027002" sldId="256"/>
            <ac:spMk id="117" creationId="{DFDB457D-F372-428B-A10D-41080EF9382A}"/>
          </ac:spMkLst>
        </pc:spChg>
        <pc:spChg chg="add del">
          <ac:chgData name="almir innocenti" userId="120029997511f8f3" providerId="LiveId" clId="{69C01C22-D37F-49EC-AD3D-F64271119CDC}" dt="2023-08-30T12:36:58.068" v="38" actId="26606"/>
          <ac:spMkLst>
            <pc:docMk/>
            <pc:sldMk cId="1070027002" sldId="256"/>
            <ac:spMk id="118" creationId="{BE229233-9672-4675-99B7-6CBCEF1CD415}"/>
          </ac:spMkLst>
        </pc:spChg>
        <pc:spChg chg="add del">
          <ac:chgData name="almir innocenti" userId="120029997511f8f3" providerId="LiveId" clId="{69C01C22-D37F-49EC-AD3D-F64271119CDC}" dt="2023-08-30T12:36:58.068" v="38" actId="26606"/>
          <ac:spMkLst>
            <pc:docMk/>
            <pc:sldMk cId="1070027002" sldId="256"/>
            <ac:spMk id="119" creationId="{8509AD9C-1F43-4138-A72B-8CA988EDD475}"/>
          </ac:spMkLst>
        </pc:spChg>
        <pc:spChg chg="add del">
          <ac:chgData name="almir innocenti" userId="120029997511f8f3" providerId="LiveId" clId="{69C01C22-D37F-49EC-AD3D-F64271119CDC}" dt="2023-08-30T12:36:58.068" v="38" actId="26606"/>
          <ac:spMkLst>
            <pc:docMk/>
            <pc:sldMk cId="1070027002" sldId="256"/>
            <ac:spMk id="120" creationId="{BBDF8AAC-E738-474F-9BE3-0E6710F2E2F4}"/>
          </ac:spMkLst>
        </pc:spChg>
        <pc:spChg chg="add del">
          <ac:chgData name="almir innocenti" userId="120029997511f8f3" providerId="LiveId" clId="{69C01C22-D37F-49EC-AD3D-F64271119CDC}" dt="2023-08-30T13:54:32.818" v="175" actId="26606"/>
          <ac:spMkLst>
            <pc:docMk/>
            <pc:sldMk cId="1070027002" sldId="256"/>
            <ac:spMk id="121" creationId="{B7743172-17A8-4FA4-8434-B813E03B7665}"/>
          </ac:spMkLst>
        </pc:spChg>
        <pc:spChg chg="add del">
          <ac:chgData name="almir innocenti" userId="120029997511f8f3" providerId="LiveId" clId="{69C01C22-D37F-49EC-AD3D-F64271119CDC}" dt="2023-08-30T12:37:17.020" v="40" actId="26606"/>
          <ac:spMkLst>
            <pc:docMk/>
            <pc:sldMk cId="1070027002" sldId="256"/>
            <ac:spMk id="122" creationId="{CD7F9EC8-0E2C-4023-9DD1-73BEF6B80D13}"/>
          </ac:spMkLst>
        </pc:spChg>
        <pc:spChg chg="add del">
          <ac:chgData name="almir innocenti" userId="120029997511f8f3" providerId="LiveId" clId="{69C01C22-D37F-49EC-AD3D-F64271119CDC}" dt="2023-08-30T12:37:17.020" v="40" actId="26606"/>
          <ac:spMkLst>
            <pc:docMk/>
            <pc:sldMk cId="1070027002" sldId="256"/>
            <ac:spMk id="123" creationId="{AACEB7BF-F8E5-4078-97E4-4276495F2BC2}"/>
          </ac:spMkLst>
        </pc:spChg>
        <pc:spChg chg="add del">
          <ac:chgData name="almir innocenti" userId="120029997511f8f3" providerId="LiveId" clId="{69C01C22-D37F-49EC-AD3D-F64271119CDC}" dt="2023-08-30T12:37:17.020" v="40" actId="26606"/>
          <ac:spMkLst>
            <pc:docMk/>
            <pc:sldMk cId="1070027002" sldId="256"/>
            <ac:spMk id="124" creationId="{C0301BA4-10E6-44CC-9EEC-727EDF3BC4B8}"/>
          </ac:spMkLst>
        </pc:spChg>
        <pc:spChg chg="add del">
          <ac:chgData name="almir innocenti" userId="120029997511f8f3" providerId="LiveId" clId="{69C01C22-D37F-49EC-AD3D-F64271119CDC}" dt="2023-08-30T13:54:32.818" v="175" actId="26606"/>
          <ac:spMkLst>
            <pc:docMk/>
            <pc:sldMk cId="1070027002" sldId="256"/>
            <ac:spMk id="125" creationId="{4CE1233C-FD2F-489E-BFDE-086F5FED6491}"/>
          </ac:spMkLst>
        </pc:spChg>
        <pc:spChg chg="add del">
          <ac:chgData name="almir innocenti" userId="120029997511f8f3" providerId="LiveId" clId="{69C01C22-D37F-49EC-AD3D-F64271119CDC}" dt="2023-08-30T12:37:19.022" v="42" actId="26606"/>
          <ac:spMkLst>
            <pc:docMk/>
            <pc:sldMk cId="1070027002" sldId="256"/>
            <ac:spMk id="126" creationId="{665DBBEF-238B-476B-96AB-8AAC3224ECEA}"/>
          </ac:spMkLst>
        </pc:spChg>
        <pc:spChg chg="add del">
          <ac:chgData name="almir innocenti" userId="120029997511f8f3" providerId="LiveId" clId="{69C01C22-D37F-49EC-AD3D-F64271119CDC}" dt="2023-08-30T12:37:19.022" v="42" actId="26606"/>
          <ac:spMkLst>
            <pc:docMk/>
            <pc:sldMk cId="1070027002" sldId="256"/>
            <ac:spMk id="127" creationId="{3FCFB1DE-0B7E-48CC-BA90-B2AB0889F9D6}"/>
          </ac:spMkLst>
        </pc:spChg>
        <pc:spChg chg="add del">
          <ac:chgData name="almir innocenti" userId="120029997511f8f3" providerId="LiveId" clId="{69C01C22-D37F-49EC-AD3D-F64271119CDC}" dt="2023-08-30T13:54:38.224" v="178"/>
          <ac:spMkLst>
            <pc:docMk/>
            <pc:sldMk cId="1070027002" sldId="256"/>
            <ac:spMk id="128" creationId="{C9F832F7-01DF-4B61-A3AE-C86DF820A815}"/>
          </ac:spMkLst>
        </pc:spChg>
        <pc:spChg chg="add del">
          <ac:chgData name="almir innocenti" userId="120029997511f8f3" providerId="LiveId" clId="{69C01C22-D37F-49EC-AD3D-F64271119CDC}" dt="2023-08-30T12:37:20.978" v="45" actId="26606"/>
          <ac:spMkLst>
            <pc:docMk/>
            <pc:sldMk cId="1070027002" sldId="256"/>
            <ac:spMk id="129" creationId="{33E93247-6229-44AB-A550-739E971E690B}"/>
          </ac:spMkLst>
        </pc:spChg>
        <pc:spChg chg="add del">
          <ac:chgData name="almir innocenti" userId="120029997511f8f3" providerId="LiveId" clId="{69C01C22-D37F-49EC-AD3D-F64271119CDC}" dt="2023-08-30T12:37:20.978" v="45" actId="26606"/>
          <ac:spMkLst>
            <pc:docMk/>
            <pc:sldMk cId="1070027002" sldId="256"/>
            <ac:spMk id="130" creationId="{A5D67320-FCFD-4931-AAF7-C6C853329C7F}"/>
          </ac:spMkLst>
        </pc:spChg>
        <pc:spChg chg="add del">
          <ac:chgData name="almir innocenti" userId="120029997511f8f3" providerId="LiveId" clId="{69C01C22-D37F-49EC-AD3D-F64271119CDC}" dt="2023-08-30T13:54:38.224" v="178"/>
          <ac:spMkLst>
            <pc:docMk/>
            <pc:sldMk cId="1070027002" sldId="256"/>
            <ac:spMk id="132" creationId="{DF04CCCA-6F0F-4FF9-9FB3-61BC8C0DA18A}"/>
          </ac:spMkLst>
        </pc:spChg>
        <pc:spChg chg="add del">
          <ac:chgData name="almir innocenti" userId="120029997511f8f3" providerId="LiveId" clId="{69C01C22-D37F-49EC-AD3D-F64271119CDC}" dt="2023-08-30T12:37:25.759" v="47" actId="26606"/>
          <ac:spMkLst>
            <pc:docMk/>
            <pc:sldMk cId="1070027002" sldId="256"/>
            <ac:spMk id="133" creationId="{A0A7E8C1-C94C-2023-9143-01B16A21D046}"/>
          </ac:spMkLst>
        </pc:spChg>
        <pc:spChg chg="add del">
          <ac:chgData name="almir innocenti" userId="120029997511f8f3" providerId="LiveId" clId="{69C01C22-D37F-49EC-AD3D-F64271119CDC}" dt="2023-08-30T13:55:03.170" v="180" actId="26606"/>
          <ac:spMkLst>
            <pc:docMk/>
            <pc:sldMk cId="1070027002" sldId="256"/>
            <ac:spMk id="134" creationId="{0668B51F-0397-D568-D929-A4F9A9CC47E8}"/>
          </ac:spMkLst>
        </pc:spChg>
        <pc:spChg chg="add del">
          <ac:chgData name="almir innocenti" userId="120029997511f8f3" providerId="LiveId" clId="{69C01C22-D37F-49EC-AD3D-F64271119CDC}" dt="2023-08-30T13:51:28.131" v="125"/>
          <ac:spMkLst>
            <pc:docMk/>
            <pc:sldMk cId="1070027002" sldId="256"/>
            <ac:spMk id="135" creationId="{58789E63-C78D-4210-8A38-DD6FB3B6BACD}"/>
          </ac:spMkLst>
        </pc:spChg>
        <pc:spChg chg="add del">
          <ac:chgData name="almir innocenti" userId="120029997511f8f3" providerId="LiveId" clId="{69C01C22-D37F-49EC-AD3D-F64271119CDC}" dt="2023-08-30T13:51:28.131" v="125"/>
          <ac:spMkLst>
            <pc:docMk/>
            <pc:sldMk cId="1070027002" sldId="256"/>
            <ac:spMk id="136" creationId="{AC8494C5-ED44-4EAD-9213-4FBAA4BB74CA}"/>
          </ac:spMkLst>
        </pc:spChg>
        <pc:spChg chg="add del">
          <ac:chgData name="almir innocenti" userId="120029997511f8f3" providerId="LiveId" clId="{69C01C22-D37F-49EC-AD3D-F64271119CDC}" dt="2023-08-30T13:55:03.170" v="180" actId="26606"/>
          <ac:spMkLst>
            <pc:docMk/>
            <pc:sldMk cId="1070027002" sldId="256"/>
            <ac:spMk id="137" creationId="{50F200B6-228D-F4F2-C6FF-D4257EC20592}"/>
          </ac:spMkLst>
        </pc:spChg>
        <pc:spChg chg="add del">
          <ac:chgData name="almir innocenti" userId="120029997511f8f3" providerId="LiveId" clId="{69C01C22-D37F-49EC-AD3D-F64271119CDC}" dt="2023-08-30T13:56:20.533" v="192"/>
          <ac:spMkLst>
            <pc:docMk/>
            <pc:sldMk cId="1070027002" sldId="256"/>
            <ac:spMk id="138" creationId="{5E8412B9-4498-4BDF-AA20-B5934412F463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39" creationId="{0DBF1ABE-8590-450D-BB49-BDDCCF3EEA9E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40" creationId="{391F8D69-709A-4575-A393-B4C26481AF3B}"/>
          </ac:spMkLst>
        </pc:spChg>
        <pc:spChg chg="add del">
          <ac:chgData name="almir innocenti" userId="120029997511f8f3" providerId="LiveId" clId="{69C01C22-D37F-49EC-AD3D-F64271119CDC}" dt="2023-08-30T13:50:18.524" v="91" actId="26606"/>
          <ac:spMkLst>
            <pc:docMk/>
            <pc:sldMk cId="1070027002" sldId="256"/>
            <ac:spMk id="141" creationId="{D6F5F07B-A917-442C-82D5-5719737E9E68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42" creationId="{C87A50C4-1191-461A-9E09-C8057F2AF01F}"/>
          </ac:spMkLst>
        </pc:spChg>
        <pc:spChg chg="add del">
          <ac:chgData name="almir innocenti" userId="120029997511f8f3" providerId="LiveId" clId="{69C01C22-D37F-49EC-AD3D-F64271119CDC}" dt="2023-08-30T13:50:18.524" v="91" actId="26606"/>
          <ac:spMkLst>
            <pc:docMk/>
            <pc:sldMk cId="1070027002" sldId="256"/>
            <ac:spMk id="143" creationId="{C6C3E48C-655A-4982-8E73-7FB0D9E650FE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44" creationId="{BC87DA9F-8DB2-4D48-8716-A928FBB8A5D2}"/>
          </ac:spMkLst>
        </pc:spChg>
        <pc:spChg chg="add del">
          <ac:chgData name="almir innocenti" userId="120029997511f8f3" providerId="LiveId" clId="{69C01C22-D37F-49EC-AD3D-F64271119CDC}" dt="2023-08-30T13:50:20.783" v="94" actId="26606"/>
          <ac:spMkLst>
            <pc:docMk/>
            <pc:sldMk cId="1070027002" sldId="256"/>
            <ac:spMk id="145" creationId="{58789E63-C78D-4210-8A38-DD6FB3B6BACD}"/>
          </ac:spMkLst>
        </pc:spChg>
        <pc:spChg chg="add del">
          <ac:chgData name="almir innocenti" userId="120029997511f8f3" providerId="LiveId" clId="{69C01C22-D37F-49EC-AD3D-F64271119CDC}" dt="2023-08-30T13:50:20.783" v="94" actId="26606"/>
          <ac:spMkLst>
            <pc:docMk/>
            <pc:sldMk cId="1070027002" sldId="256"/>
            <ac:spMk id="146" creationId="{AC8494C5-ED44-4EAD-9213-4FBAA4BB74CA}"/>
          </ac:spMkLst>
        </pc:spChg>
        <pc:spChg chg="add del">
          <ac:chgData name="almir innocenti" userId="120029997511f8f3" providerId="LiveId" clId="{69C01C22-D37F-49EC-AD3D-F64271119CDC}" dt="2023-08-30T13:50:35.654" v="102" actId="26606"/>
          <ac:spMkLst>
            <pc:docMk/>
            <pc:sldMk cId="1070027002" sldId="256"/>
            <ac:spMk id="147" creationId="{22D05290-3AB2-400B-B0D6-813D45F9FF31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48" creationId="{195EA065-AC5D-431D-927E-87FF05884866}"/>
          </ac:spMkLst>
        </pc:spChg>
        <pc:spChg chg="add del">
          <ac:chgData name="almir innocenti" userId="120029997511f8f3" providerId="LiveId" clId="{69C01C22-D37F-49EC-AD3D-F64271119CDC}" dt="2023-08-30T13:55:06.868" v="182" actId="26606"/>
          <ac:spMkLst>
            <pc:docMk/>
            <pc:sldMk cId="1070027002" sldId="256"/>
            <ac:spMk id="150" creationId="{46934B3C-D73F-4CD0-95B1-0244D662D1C7}"/>
          </ac:spMkLst>
        </pc:spChg>
        <pc:spChg chg="add del">
          <ac:chgData name="almir innocenti" userId="120029997511f8f3" providerId="LiveId" clId="{69C01C22-D37F-49EC-AD3D-F64271119CDC}" dt="2023-08-30T13:55:09.767" v="184" actId="26606"/>
          <ac:spMkLst>
            <pc:docMk/>
            <pc:sldMk cId="1070027002" sldId="256"/>
            <ac:spMk id="152" creationId="{FF4F1B1F-38C9-4BA3-8793-E2B6FC978C0A}"/>
          </ac:spMkLst>
        </pc:spChg>
        <pc:spChg chg="add del">
          <ac:chgData name="almir innocenti" userId="120029997511f8f3" providerId="LiveId" clId="{69C01C22-D37F-49EC-AD3D-F64271119CDC}" dt="2023-08-30T13:55:09.767" v="184" actId="26606"/>
          <ac:spMkLst>
            <pc:docMk/>
            <pc:sldMk cId="1070027002" sldId="256"/>
            <ac:spMk id="153" creationId="{40A82C2B-B640-4B39-A4B8-3189B458AC0D}"/>
          </ac:spMkLst>
        </pc:spChg>
        <pc:spChg chg="add del">
          <ac:chgData name="almir innocenti" userId="120029997511f8f3" providerId="LiveId" clId="{69C01C22-D37F-49EC-AD3D-F64271119CDC}" dt="2023-08-30T13:55:15.018" v="186" actId="26606"/>
          <ac:spMkLst>
            <pc:docMk/>
            <pc:sldMk cId="1070027002" sldId="256"/>
            <ac:spMk id="156" creationId="{3011B0B3-5679-4759-90B8-3B908C4CBD21}"/>
          </ac:spMkLst>
        </pc:spChg>
        <pc:spChg chg="add del">
          <ac:chgData name="almir innocenti" userId="120029997511f8f3" providerId="LiveId" clId="{69C01C22-D37F-49EC-AD3D-F64271119CDC}" dt="2023-08-30T13:56:26.760" v="194" actId="26606"/>
          <ac:spMkLst>
            <pc:docMk/>
            <pc:sldMk cId="1070027002" sldId="256"/>
            <ac:spMk id="158" creationId="{8A2FDFB1-2B6D-49EB-B6C0-FA923806E0AF}"/>
          </ac:spMkLst>
        </pc:spChg>
        <pc:spChg chg="add del">
          <ac:chgData name="almir innocenti" userId="120029997511f8f3" providerId="LiveId" clId="{69C01C22-D37F-49EC-AD3D-F64271119CDC}" dt="2023-08-30T13:57:02.925" v="208" actId="26606"/>
          <ac:spMkLst>
            <pc:docMk/>
            <pc:sldMk cId="1070027002" sldId="256"/>
            <ac:spMk id="159" creationId="{6C9CCC80-7A96-41CB-8626-BBA75D236F1B}"/>
          </ac:spMkLst>
        </pc:spChg>
        <pc:spChg chg="add del">
          <ac:chgData name="almir innocenti" userId="120029997511f8f3" providerId="LiveId" clId="{69C01C22-D37F-49EC-AD3D-F64271119CDC}" dt="2023-08-30T13:56:30.984" v="196" actId="26606"/>
          <ac:spMkLst>
            <pc:docMk/>
            <pc:sldMk cId="1070027002" sldId="256"/>
            <ac:spMk id="160" creationId="{5E8412B9-4498-4BDF-AA20-B5934412F463}"/>
          </ac:spMkLst>
        </pc:spChg>
        <pc:spChg chg="add del">
          <ac:chgData name="almir innocenti" userId="120029997511f8f3" providerId="LiveId" clId="{69C01C22-D37F-49EC-AD3D-F64271119CDC}" dt="2023-08-30T13:56:35.454" v="198" actId="26606"/>
          <ac:spMkLst>
            <pc:docMk/>
            <pc:sldMk cId="1070027002" sldId="256"/>
            <ac:spMk id="163" creationId="{F7726A94-1EF0-4D91-B7BF-C033E3D6E51B}"/>
          </ac:spMkLst>
        </pc:spChg>
        <pc:spChg chg="add del">
          <ac:chgData name="almir innocenti" userId="120029997511f8f3" providerId="LiveId" clId="{69C01C22-D37F-49EC-AD3D-F64271119CDC}" dt="2023-08-30T13:56:35.454" v="198" actId="26606"/>
          <ac:spMkLst>
            <pc:docMk/>
            <pc:sldMk cId="1070027002" sldId="256"/>
            <ac:spMk id="165" creationId="{24FB4153-1E3E-4AE9-8306-E8C292894B04}"/>
          </ac:spMkLst>
        </pc:spChg>
        <pc:spChg chg="add del">
          <ac:chgData name="almir innocenti" userId="120029997511f8f3" providerId="LiveId" clId="{69C01C22-D37F-49EC-AD3D-F64271119CDC}" dt="2023-08-30T13:56:50.807" v="204" actId="26606"/>
          <ac:spMkLst>
            <pc:docMk/>
            <pc:sldMk cId="1070027002" sldId="256"/>
            <ac:spMk id="167" creationId="{24AF37F0-1E8F-443E-AA28-4BC6348204B4}"/>
          </ac:spMkLst>
        </pc:spChg>
        <pc:spChg chg="add del">
          <ac:chgData name="almir innocenti" userId="120029997511f8f3" providerId="LiveId" clId="{69C01C22-D37F-49EC-AD3D-F64271119CDC}" dt="2023-08-30T13:56:50.807" v="204" actId="26606"/>
          <ac:spMkLst>
            <pc:docMk/>
            <pc:sldMk cId="1070027002" sldId="256"/>
            <ac:spMk id="168" creationId="{3DBE9D54-6250-40F2-A23A-F9CEBF5F9196}"/>
          </ac:spMkLst>
        </pc:spChg>
        <pc:spChg chg="add del">
          <ac:chgData name="almir innocenti" userId="120029997511f8f3" providerId="LiveId" clId="{69C01C22-D37F-49EC-AD3D-F64271119CDC}" dt="2023-08-30T13:57:06.188" v="210" actId="26606"/>
          <ac:spMkLst>
            <pc:docMk/>
            <pc:sldMk cId="1070027002" sldId="256"/>
            <ac:spMk id="170" creationId="{8A2FDFB1-2B6D-49EB-B6C0-FA923806E0AF}"/>
          </ac:spMkLst>
        </pc:spChg>
        <pc:spChg chg="add del">
          <ac:chgData name="almir innocenti" userId="120029997511f8f3" providerId="LiveId" clId="{69C01C22-D37F-49EC-AD3D-F64271119CDC}" dt="2023-08-30T13:55:15.018" v="186" actId="26606"/>
          <ac:spMkLst>
            <pc:docMk/>
            <pc:sldMk cId="1070027002" sldId="256"/>
            <ac:spMk id="171" creationId="{470449D5-48B2-452B-AC40-73EFA74FA445}"/>
          </ac:spMkLst>
        </pc:spChg>
        <pc:spChg chg="add del">
          <ac:chgData name="almir innocenti" userId="120029997511f8f3" providerId="LiveId" clId="{69C01C22-D37F-49EC-AD3D-F64271119CDC}" dt="2023-08-30T13:56:56.332" v="206"/>
          <ac:spMkLst>
            <pc:docMk/>
            <pc:sldMk cId="1070027002" sldId="256"/>
            <ac:spMk id="172" creationId="{6DA65B90-7B06-4499-91BA-CDDD36132481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3" creationId="{EA164D6B-6878-4B9F-A2D0-985D39B17B46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4" creationId="{362F176A-9349-4CD7-8042-59C0200C8CE9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5" creationId="{4E9A171F-91A7-42F8-B25C-E38B244E757C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6" creationId="{064738AB-B6BE-4867-889A-52CE4AC8DBD0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7" creationId="{57851D67-7085-40E2-B146-F91433A28E08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8" creationId="{9C969C2C-E7E3-4052-87D4-61E733EC1BBD}"/>
          </ac:spMkLst>
        </pc:spChg>
        <pc:spChg chg="add del">
          <ac:chgData name="almir innocenti" userId="120029997511f8f3" providerId="LiveId" clId="{69C01C22-D37F-49EC-AD3D-F64271119CDC}" dt="2023-08-30T13:55:46.145" v="189"/>
          <ac:spMkLst>
            <pc:docMk/>
            <pc:sldMk cId="1070027002" sldId="256"/>
            <ac:spMk id="179" creationId="{7C60369F-A41B-4D6E-8990-30E2715C5730}"/>
          </ac:spMkLst>
        </pc:spChg>
        <pc:spChg chg="add del">
          <ac:chgData name="almir innocenti" userId="120029997511f8f3" providerId="LiveId" clId="{69C01C22-D37F-49EC-AD3D-F64271119CDC}" dt="2023-08-30T13:56:56.332" v="206"/>
          <ac:spMkLst>
            <pc:docMk/>
            <pc:sldMk cId="1070027002" sldId="256"/>
            <ac:spMk id="180" creationId="{D1FFE435-0754-492D-B815-BD114217D379}"/>
          </ac:spMkLst>
        </pc:spChg>
        <pc:spChg chg="add del">
          <ac:chgData name="almir innocenti" userId="120029997511f8f3" providerId="LiveId" clId="{69C01C22-D37F-49EC-AD3D-F64271119CDC}" dt="2023-08-30T13:56:56.332" v="206"/>
          <ac:spMkLst>
            <pc:docMk/>
            <pc:sldMk cId="1070027002" sldId="256"/>
            <ac:spMk id="181" creationId="{7EF79062-B5BB-45DF-810C-95A324A9D60F}"/>
          </ac:spMkLst>
        </pc:spChg>
        <pc:spChg chg="add del">
          <ac:chgData name="almir innocenti" userId="120029997511f8f3" providerId="LiveId" clId="{69C01C22-D37F-49EC-AD3D-F64271119CDC}" dt="2023-08-30T13:58:15.088" v="213"/>
          <ac:spMkLst>
            <pc:docMk/>
            <pc:sldMk cId="1070027002" sldId="256"/>
            <ac:spMk id="182" creationId="{2ED84DD6-8A68-4994-8094-8DDBE89BF353}"/>
          </ac:spMkLst>
        </pc:spChg>
        <pc:spChg chg="add del">
          <ac:chgData name="almir innocenti" userId="120029997511f8f3" providerId="LiveId" clId="{69C01C22-D37F-49EC-AD3D-F64271119CDC}" dt="2023-08-30T13:58:15.088" v="213"/>
          <ac:spMkLst>
            <pc:docMk/>
            <pc:sldMk cId="1070027002" sldId="256"/>
            <ac:spMk id="183" creationId="{176049D7-366E-4AC9-B689-460CC28F8E70}"/>
          </ac:spMkLst>
        </pc:spChg>
        <pc:spChg chg="add del">
          <ac:chgData name="almir innocenti" userId="120029997511f8f3" providerId="LiveId" clId="{69C01C22-D37F-49EC-AD3D-F64271119CDC}" dt="2023-08-30T13:58:15.088" v="213"/>
          <ac:spMkLst>
            <pc:docMk/>
            <pc:sldMk cId="1070027002" sldId="256"/>
            <ac:spMk id="185" creationId="{4AD45A04-4150-4943-BB06-EEEDDD73BFCE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186" creationId="{9887A981-7310-4FDA-96E6-73ECCD6C472B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187" creationId="{FED4C940-D8EF-42FB-B65E-81A70494B8E6}"/>
          </ac:spMkLst>
        </pc:spChg>
        <pc:spChg chg="add del">
          <ac:chgData name="almir innocenti" userId="120029997511f8f3" providerId="LiveId" clId="{69C01C22-D37F-49EC-AD3D-F64271119CDC}" dt="2023-08-30T13:59:36.801" v="230" actId="26606"/>
          <ac:spMkLst>
            <pc:docMk/>
            <pc:sldMk cId="1070027002" sldId="256"/>
            <ac:spMk id="189" creationId="{13B6DAC6-0186-4D62-AD69-90B9C0411EA3}"/>
          </ac:spMkLst>
        </pc:spChg>
        <pc:spChg chg="add del">
          <ac:chgData name="almir innocenti" userId="120029997511f8f3" providerId="LiveId" clId="{69C01C22-D37F-49EC-AD3D-F64271119CDC}" dt="2023-08-30T14:00:10.148" v="236" actId="26606"/>
          <ac:spMkLst>
            <pc:docMk/>
            <pc:sldMk cId="1070027002" sldId="256"/>
            <ac:spMk id="192" creationId="{AA330523-F25B-4007-B3E5-ABB5637D160A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194" creationId="{445038F8-360D-46AD-B2F1-47DAB7AA07B2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195" creationId="{E1297267-64FC-46DE-88B8-E76DC4691C8E}"/>
          </ac:spMkLst>
        </pc:spChg>
        <pc:spChg chg="add del">
          <ac:chgData name="almir innocenti" userId="120029997511f8f3" providerId="LiveId" clId="{69C01C22-D37F-49EC-AD3D-F64271119CDC}" dt="2023-08-30T13:59:00.023" v="225" actId="26606"/>
          <ac:spMkLst>
            <pc:docMk/>
            <pc:sldMk cId="1070027002" sldId="256"/>
            <ac:spMk id="196" creationId="{D0A09031-1697-4CF1-8372-9D6B798ED9DA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197" creationId="{3167F201-EA3A-41F3-8305-5985A44A95A1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198" creationId="{F5F0CD5C-72F3-4090-8A69-8E15CB432AC2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199" creationId="{217496A2-9394-4FB7-BA0E-717D2D2E7A43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2" creationId="{67374FB5-CBB7-46FF-95B5-2251BC6856ED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3" creationId="{34BCEAB7-D9E0-40A4-9254-8593BD346EAB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4" creationId="{D567A354-BB63-405C-8E5F-2F510E670F16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5" creationId="{9185A8D7-2F20-4F7A-97BE-21DB1654C7F7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6" creationId="{CB65BD56-22B3-4E13-BFCA-B8E8BEB92D6C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7" creationId="{6790ED68-BCA0-4247-A72F-1CB85DF068C3}"/>
          </ac:spMkLst>
        </pc:spChg>
        <pc:spChg chg="add del">
          <ac:chgData name="almir innocenti" userId="120029997511f8f3" providerId="LiveId" clId="{69C01C22-D37F-49EC-AD3D-F64271119CDC}" dt="2023-08-30T13:59:05.438" v="228"/>
          <ac:spMkLst>
            <pc:docMk/>
            <pc:sldMk cId="1070027002" sldId="256"/>
            <ac:spMk id="208" creationId="{DD0F2B3F-DC55-4FA7-B667-1ACD07920937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09" creationId="{FFD44D11-B1C5-420A-9591-370DC8BAA10E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2" creationId="{1C4DC544-6AEA-484E-A978-32384E2F9BD9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3" creationId="{A1F1470C-B594-449D-A8CD-EB7BC156F7BD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4" creationId="{B809F8B1-FE88-427F-98C6-1B8CFED80282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5" creationId="{2050D290-680D-48D7-9488-498F59E54FFC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6" creationId="{E8C81616-E276-41D8-92C5-1C891FE995BE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7" creationId="{86BBDB21-2BF1-4C2F-A790-19FBC789C3F2}"/>
          </ac:spMkLst>
        </pc:spChg>
        <pc:spChg chg="add del">
          <ac:chgData name="almir innocenti" userId="120029997511f8f3" providerId="LiveId" clId="{69C01C22-D37F-49EC-AD3D-F64271119CDC}" dt="2023-08-30T14:00:17.116" v="238" actId="26606"/>
          <ac:spMkLst>
            <pc:docMk/>
            <pc:sldMk cId="1070027002" sldId="256"/>
            <ac:spMk id="218" creationId="{E78FF87C-9F4A-4F75-998D-3ECB6543BAB8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20" creationId="{3559A5F2-8BE0-4998-A1E4-1B145465A981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21" creationId="{3A6596D4-D53C-424F-9F16-CC8686C079E0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24" creationId="{9772CABD-4211-42AA-B349-D4002E52F1EF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25" creationId="{BBD91630-4DBA-4294-8016-FEB5C3B0CED1}"/>
          </ac:spMkLst>
        </pc:spChg>
        <pc:spChg chg="add del">
          <ac:chgData name="almir innocenti" userId="120029997511f8f3" providerId="LiveId" clId="{69C01C22-D37F-49EC-AD3D-F64271119CDC}" dt="2023-08-30T13:50:22.102" v="96" actId="26606"/>
          <ac:spMkLst>
            <pc:docMk/>
            <pc:sldMk cId="1070027002" sldId="256"/>
            <ac:spMk id="226" creationId="{D6F5F07B-A917-442C-82D5-5719737E9E68}"/>
          </ac:spMkLst>
        </pc:spChg>
        <pc:spChg chg="add del">
          <ac:chgData name="almir innocenti" userId="120029997511f8f3" providerId="LiveId" clId="{69C01C22-D37F-49EC-AD3D-F64271119CDC}" dt="2023-08-30T13:50:22.102" v="96" actId="26606"/>
          <ac:spMkLst>
            <pc:docMk/>
            <pc:sldMk cId="1070027002" sldId="256"/>
            <ac:spMk id="227" creationId="{B7E0C296-2B1B-4589-84EA-239D878496D5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29" creationId="{E67D1587-504D-41BC-9D48-B61257BFBCF0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30" creationId="{8765DD1A-F044-4DE7-8A9B-7C30DC85A4AF}"/>
          </ac:spMkLst>
        </pc:spChg>
        <pc:spChg chg="add del">
          <ac:chgData name="almir innocenti" userId="120029997511f8f3" providerId="LiveId" clId="{69C01C22-D37F-49EC-AD3D-F64271119CDC}" dt="2023-08-30T13:50:24.065" v="98" actId="26606"/>
          <ac:spMkLst>
            <pc:docMk/>
            <pc:sldMk cId="1070027002" sldId="256"/>
            <ac:spMk id="231" creationId="{D6F5F07B-A917-442C-82D5-5719737E9E68}"/>
          </ac:spMkLst>
        </pc:spChg>
        <pc:spChg chg="add del">
          <ac:chgData name="almir innocenti" userId="120029997511f8f3" providerId="LiveId" clId="{69C01C22-D37F-49EC-AD3D-F64271119CDC}" dt="2023-08-30T13:50:24.065" v="98" actId="26606"/>
          <ac:spMkLst>
            <pc:docMk/>
            <pc:sldMk cId="1070027002" sldId="256"/>
            <ac:spMk id="232" creationId="{C6C3E48C-655A-4982-8E73-7FB0D9E650FE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33" creationId="{2FE2170D-72D6-48A8-8E9A-BFF3BF03D032}"/>
          </ac:spMkLst>
        </pc:spChg>
        <pc:spChg chg="add del">
          <ac:chgData name="almir innocenti" userId="120029997511f8f3" providerId="LiveId" clId="{69C01C22-D37F-49EC-AD3D-F64271119CDC}" dt="2023-08-30T13:50:27.707" v="100" actId="26606"/>
          <ac:spMkLst>
            <pc:docMk/>
            <pc:sldMk cId="1070027002" sldId="256"/>
            <ac:spMk id="234" creationId="{C53527CE-0857-4148-A439-03E1284D2FB0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35" creationId="{01D19436-094D-463D-AFEA-870FDBD03797}"/>
          </ac:spMkLst>
        </pc:spChg>
        <pc:spChg chg="add del">
          <ac:chgData name="almir innocenti" userId="120029997511f8f3" providerId="LiveId" clId="{69C01C22-D37F-49EC-AD3D-F64271119CDC}" dt="2023-08-30T14:00:18.852" v="240" actId="26606"/>
          <ac:spMkLst>
            <pc:docMk/>
            <pc:sldMk cId="1070027002" sldId="256"/>
            <ac:spMk id="236" creationId="{9A2DE6E0-967C-4C58-8558-EC08F1138BD1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37" creationId="{66D61E08-70C3-48D8-BEA0-787111DC30DA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38" creationId="{FC55298F-0AE5-478E-AD2B-03C2614C5833}"/>
          </ac:spMkLst>
        </pc:spChg>
        <pc:spChg chg="add del">
          <ac:chgData name="almir innocenti" userId="120029997511f8f3" providerId="LiveId" clId="{69C01C22-D37F-49EC-AD3D-F64271119CDC}" dt="2023-08-30T13:50:35.654" v="102" actId="26606"/>
          <ac:spMkLst>
            <pc:docMk/>
            <pc:sldMk cId="1070027002" sldId="256"/>
            <ac:spMk id="239" creationId="{D6F5F07B-A917-442C-82D5-5719737E9E68}"/>
          </ac:spMkLst>
        </pc:spChg>
        <pc:spChg chg="add del">
          <ac:chgData name="almir innocenti" userId="120029997511f8f3" providerId="LiveId" clId="{69C01C22-D37F-49EC-AD3D-F64271119CDC}" dt="2023-08-30T13:50:35.654" v="102" actId="26606"/>
          <ac:spMkLst>
            <pc:docMk/>
            <pc:sldMk cId="1070027002" sldId="256"/>
            <ac:spMk id="240" creationId="{646C6347-670A-4289-8E1E-A6D48C2F2C00}"/>
          </ac:spMkLst>
        </pc:spChg>
        <pc:spChg chg="add del">
          <ac:chgData name="almir innocenti" userId="120029997511f8f3" providerId="LiveId" clId="{69C01C22-D37F-49EC-AD3D-F64271119CDC}" dt="2023-08-30T13:50:35.654" v="102" actId="26606"/>
          <ac:spMkLst>
            <pc:docMk/>
            <pc:sldMk cId="1070027002" sldId="256"/>
            <ac:spMk id="241" creationId="{3F2F58E7-0371-4C0C-912C-50BA51484389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42" creationId="{C180E4EA-0B63-4779-A895-7E90E71088F3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43" creationId="{CEE01D9D-3DE8-4EED-B0D3-8F3C79CC7673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44" creationId="{89AF5CE9-607F-43F4-8983-DCD6DA4051FD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45" creationId="{6EEA2DBD-9E1E-4521-8C01-F32AD18A89E3}"/>
          </ac:spMkLst>
        </pc:spChg>
        <pc:spChg chg="add del">
          <ac:chgData name="almir innocenti" userId="120029997511f8f3" providerId="LiveId" clId="{69C01C22-D37F-49EC-AD3D-F64271119CDC}" dt="2023-08-30T13:59:36.801" v="230" actId="26606"/>
          <ac:spMkLst>
            <pc:docMk/>
            <pc:sldMk cId="1070027002" sldId="256"/>
            <ac:spMk id="246" creationId="{B3093A12-B759-4321-96FD-060689E3AB7F}"/>
          </ac:spMkLst>
        </pc:spChg>
        <pc:spChg chg="add del">
          <ac:chgData name="almir innocenti" userId="120029997511f8f3" providerId="LiveId" clId="{69C01C22-D37F-49EC-AD3D-F64271119CDC}" dt="2023-08-30T14:00:21.457" v="244" actId="26606"/>
          <ac:spMkLst>
            <pc:docMk/>
            <pc:sldMk cId="1070027002" sldId="256"/>
            <ac:spMk id="247" creationId="{15BBD2C1-BA9B-46A9-A27A-33498B169272}"/>
          </ac:spMkLst>
        </pc:spChg>
        <pc:spChg chg="add del">
          <ac:chgData name="almir innocenti" userId="120029997511f8f3" providerId="LiveId" clId="{69C01C22-D37F-49EC-AD3D-F64271119CDC}" dt="2023-08-30T13:59:59.961" v="234"/>
          <ac:spMkLst>
            <pc:docMk/>
            <pc:sldMk cId="1070027002" sldId="256"/>
            <ac:spMk id="248" creationId="{563148A4-EAE8-49C7-89F1-8E48B3A26D81}"/>
          </ac:spMkLst>
        </pc:spChg>
        <pc:spChg chg="add del">
          <ac:chgData name="almir innocenti" userId="120029997511f8f3" providerId="LiveId" clId="{69C01C22-D37F-49EC-AD3D-F64271119CDC}" dt="2023-08-30T13:50:40.876" v="104" actId="26606"/>
          <ac:spMkLst>
            <pc:docMk/>
            <pc:sldMk cId="1070027002" sldId="256"/>
            <ac:spMk id="249" creationId="{58789E63-C78D-4210-8A38-DD6FB3B6BACD}"/>
          </ac:spMkLst>
        </pc:spChg>
        <pc:spChg chg="add del">
          <ac:chgData name="almir innocenti" userId="120029997511f8f3" providerId="LiveId" clId="{69C01C22-D37F-49EC-AD3D-F64271119CDC}" dt="2023-08-30T13:50:40.876" v="104" actId="26606"/>
          <ac:spMkLst>
            <pc:docMk/>
            <pc:sldMk cId="1070027002" sldId="256"/>
            <ac:spMk id="250" creationId="{842F4AEA-2C7B-49E4-B7B3-0B05A5CA4388}"/>
          </ac:spMkLst>
        </pc:spChg>
        <pc:spChg chg="add del">
          <ac:chgData name="almir innocenti" userId="120029997511f8f3" providerId="LiveId" clId="{69C01C22-D37F-49EC-AD3D-F64271119CDC}" dt="2023-08-30T13:50:40.876" v="104" actId="26606"/>
          <ac:spMkLst>
            <pc:docMk/>
            <pc:sldMk cId="1070027002" sldId="256"/>
            <ac:spMk id="251" creationId="{E1F9013C-5DCC-415A-9001-C17B427065AE}"/>
          </ac:spMkLst>
        </pc:spChg>
        <pc:spChg chg="add del">
          <ac:chgData name="almir innocenti" userId="120029997511f8f3" providerId="LiveId" clId="{69C01C22-D37F-49EC-AD3D-F64271119CDC}" dt="2023-08-30T13:59:59.961" v="234"/>
          <ac:spMkLst>
            <pc:docMk/>
            <pc:sldMk cId="1070027002" sldId="256"/>
            <ac:spMk id="253" creationId="{F96FDE2F-8352-4200-8537-0E8FC365F4BF}"/>
          </ac:spMkLst>
        </pc:spChg>
        <pc:spChg chg="add del">
          <ac:chgData name="almir innocenti" userId="120029997511f8f3" providerId="LiveId" clId="{69C01C22-D37F-49EC-AD3D-F64271119CDC}" dt="2023-08-30T13:59:59.961" v="234"/>
          <ac:spMkLst>
            <pc:docMk/>
            <pc:sldMk cId="1070027002" sldId="256"/>
            <ac:spMk id="254" creationId="{EE03AE3B-3A9F-4A74-A626-EA434E9E0104}"/>
          </ac:spMkLst>
        </pc:spChg>
        <pc:spChg chg="add del">
          <ac:chgData name="almir innocenti" userId="120029997511f8f3" providerId="LiveId" clId="{69C01C22-D37F-49EC-AD3D-F64271119CDC}" dt="2023-08-30T13:59:59.961" v="234"/>
          <ac:spMkLst>
            <pc:docMk/>
            <pc:sldMk cId="1070027002" sldId="256"/>
            <ac:spMk id="255" creationId="{C4616447-380A-4DF1-834B-15E0529F4BBE}"/>
          </ac:spMkLst>
        </pc:spChg>
        <pc:spChg chg="add del">
          <ac:chgData name="almir innocenti" userId="120029997511f8f3" providerId="LiveId" clId="{69C01C22-D37F-49EC-AD3D-F64271119CDC}" dt="2023-08-30T14:01:04.734" v="252" actId="26606"/>
          <ac:spMkLst>
            <pc:docMk/>
            <pc:sldMk cId="1070027002" sldId="256"/>
            <ac:spMk id="257" creationId="{8A2FDFB1-2B6D-49EB-B6C0-FA923806E0AF}"/>
          </ac:spMkLst>
        </pc:spChg>
        <pc:spChg chg="add del">
          <ac:chgData name="almir innocenti" userId="120029997511f8f3" providerId="LiveId" clId="{69C01C22-D37F-49EC-AD3D-F64271119CDC}" dt="2023-08-30T14:01:07.260" v="254" actId="26606"/>
          <ac:spMkLst>
            <pc:docMk/>
            <pc:sldMk cId="1070027002" sldId="256"/>
            <ac:spMk id="259" creationId="{5E8412B9-4498-4BDF-AA20-B5934412F463}"/>
          </ac:spMkLst>
        </pc:spChg>
        <pc:spChg chg="add del">
          <ac:chgData name="almir innocenti" userId="120029997511f8f3" providerId="LiveId" clId="{69C01C22-D37F-49EC-AD3D-F64271119CDC}" dt="2023-08-30T14:01:11.259" v="256" actId="26606"/>
          <ac:spMkLst>
            <pc:docMk/>
            <pc:sldMk cId="1070027002" sldId="256"/>
            <ac:spMk id="262" creationId="{24AF37F0-1E8F-443E-AA28-4BC6348204B4}"/>
          </ac:spMkLst>
        </pc:spChg>
        <pc:spChg chg="add del">
          <ac:chgData name="almir innocenti" userId="120029997511f8f3" providerId="LiveId" clId="{69C01C22-D37F-49EC-AD3D-F64271119CDC}" dt="2023-08-30T14:01:11.259" v="256" actId="26606"/>
          <ac:spMkLst>
            <pc:docMk/>
            <pc:sldMk cId="1070027002" sldId="256"/>
            <ac:spMk id="263" creationId="{3DBE9D54-6250-40F2-A23A-F9CEBF5F9196}"/>
          </ac:spMkLst>
        </pc:spChg>
        <pc:spChg chg="add del">
          <ac:chgData name="almir innocenti" userId="120029997511f8f3" providerId="LiveId" clId="{69C01C22-D37F-49EC-AD3D-F64271119CDC}" dt="2023-08-30T14:01:16.251" v="258" actId="26606"/>
          <ac:spMkLst>
            <pc:docMk/>
            <pc:sldMk cId="1070027002" sldId="256"/>
            <ac:spMk id="266" creationId="{6C9CCC80-7A96-41CB-8626-BBA75D236F1B}"/>
          </ac:spMkLst>
        </pc:spChg>
        <pc:spChg chg="add del">
          <ac:chgData name="almir innocenti" userId="120029997511f8f3" providerId="LiveId" clId="{69C01C22-D37F-49EC-AD3D-F64271119CDC}" dt="2023-08-30T14:01:19.990" v="260" actId="26606"/>
          <ac:spMkLst>
            <pc:docMk/>
            <pc:sldMk cId="1070027002" sldId="256"/>
            <ac:spMk id="269" creationId="{63FE6F10-B3AD-4403-94CA-F5115528699D}"/>
          </ac:spMkLst>
        </pc:spChg>
        <pc:spChg chg="add del">
          <ac:chgData name="almir innocenti" userId="120029997511f8f3" providerId="LiveId" clId="{69C01C22-D37F-49EC-AD3D-F64271119CDC}" dt="2023-08-30T14:01:19.990" v="260" actId="26606"/>
          <ac:spMkLst>
            <pc:docMk/>
            <pc:sldMk cId="1070027002" sldId="256"/>
            <ac:spMk id="270" creationId="{364D6A39-A4F7-4B00-9F42-3BC67177DB1F}"/>
          </ac:spMkLst>
        </pc:spChg>
        <pc:spChg chg="add del">
          <ac:chgData name="almir innocenti" userId="120029997511f8f3" providerId="LiveId" clId="{69C01C22-D37F-49EC-AD3D-F64271119CDC}" dt="2023-08-30T14:01:19.990" v="260" actId="26606"/>
          <ac:spMkLst>
            <pc:docMk/>
            <pc:sldMk cId="1070027002" sldId="256"/>
            <ac:spMk id="272" creationId="{B5D0D97D-7911-4A25-88E2-4D81FD4AB294}"/>
          </ac:spMkLst>
        </pc:spChg>
        <pc:spChg chg="add del">
          <ac:chgData name="almir innocenti" userId="120029997511f8f3" providerId="LiveId" clId="{69C01C22-D37F-49EC-AD3D-F64271119CDC}" dt="2023-08-30T14:01:45.993" v="262" actId="26606"/>
          <ac:spMkLst>
            <pc:docMk/>
            <pc:sldMk cId="1070027002" sldId="256"/>
            <ac:spMk id="275" creationId="{8A2FDFB1-2B6D-49EB-B6C0-FA923806E0AF}"/>
          </ac:spMkLst>
        </pc:spChg>
        <pc:spChg chg="add">
          <ac:chgData name="almir innocenti" userId="120029997511f8f3" providerId="LiveId" clId="{69C01C22-D37F-49EC-AD3D-F64271119CDC}" dt="2023-08-30T14:01:45.999" v="263" actId="26606"/>
          <ac:spMkLst>
            <pc:docMk/>
            <pc:sldMk cId="1070027002" sldId="256"/>
            <ac:spMk id="277" creationId="{5E8412B9-4498-4BDF-AA20-B5934412F463}"/>
          </ac:spMkLst>
        </pc:spChg>
        <pc:spChg chg="add del">
          <ac:chgData name="almir innocenti" userId="120029997511f8f3" providerId="LiveId" clId="{69C01C22-D37F-49EC-AD3D-F64271119CDC}" dt="2023-08-30T13:50:47.858" v="106" actId="26606"/>
          <ac:spMkLst>
            <pc:docMk/>
            <pc:sldMk cId="1070027002" sldId="256"/>
            <ac:spMk id="352" creationId="{C53527CE-0857-4148-A439-03E1284D2FB0}"/>
          </ac:spMkLst>
        </pc:spChg>
        <pc:spChg chg="add del">
          <ac:chgData name="almir innocenti" userId="120029997511f8f3" providerId="LiveId" clId="{69C01C22-D37F-49EC-AD3D-F64271119CDC}" dt="2023-08-30T13:50:52.774" v="109" actId="26606"/>
          <ac:spMkLst>
            <pc:docMk/>
            <pc:sldMk cId="1070027002" sldId="256"/>
            <ac:spMk id="354" creationId="{9B6F67E4-15C7-48C3-9F04-91478A181672}"/>
          </ac:spMkLst>
        </pc:spChg>
        <pc:spChg chg="add del">
          <ac:chgData name="almir innocenti" userId="120029997511f8f3" providerId="LiveId" clId="{69C01C22-D37F-49EC-AD3D-F64271119CDC}" dt="2023-08-30T13:50:58.745" v="111" actId="26606"/>
          <ac:spMkLst>
            <pc:docMk/>
            <pc:sldMk cId="1070027002" sldId="256"/>
            <ac:spMk id="356" creationId="{945D478C-A9A5-4832-89D8-703607711BB1}"/>
          </ac:spMkLst>
        </pc:spChg>
        <pc:spChg chg="add del">
          <ac:chgData name="almir innocenti" userId="120029997511f8f3" providerId="LiveId" clId="{69C01C22-D37F-49EC-AD3D-F64271119CDC}" dt="2023-08-30T13:50:58.745" v="111" actId="26606"/>
          <ac:spMkLst>
            <pc:docMk/>
            <pc:sldMk cId="1070027002" sldId="256"/>
            <ac:spMk id="357" creationId="{0FB7F7C0-216C-466B-8AF5-7744BB34005C}"/>
          </ac:spMkLst>
        </pc:spChg>
        <pc:spChg chg="add del">
          <ac:chgData name="almir innocenti" userId="120029997511f8f3" providerId="LiveId" clId="{69C01C22-D37F-49EC-AD3D-F64271119CDC}" dt="2023-08-30T13:51:02.233" v="113" actId="26606"/>
          <ac:spMkLst>
            <pc:docMk/>
            <pc:sldMk cId="1070027002" sldId="256"/>
            <ac:spMk id="359" creationId="{17121B47-384D-4AA6-BFEE-9EB117D2A4DA}"/>
          </ac:spMkLst>
        </pc:spChg>
        <pc:spChg chg="add del">
          <ac:chgData name="almir innocenti" userId="120029997511f8f3" providerId="LiveId" clId="{69C01C22-D37F-49EC-AD3D-F64271119CDC}" dt="2023-08-30T13:51:02.233" v="113" actId="26606"/>
          <ac:spMkLst>
            <pc:docMk/>
            <pc:sldMk cId="1070027002" sldId="256"/>
            <ac:spMk id="360" creationId="{B8AA8937-D869-4CEB-9DB3-A2AAE5433D81}"/>
          </ac:spMkLst>
        </pc:spChg>
        <pc:spChg chg="add del">
          <ac:chgData name="almir innocenti" userId="120029997511f8f3" providerId="LiveId" clId="{69C01C22-D37F-49EC-AD3D-F64271119CDC}" dt="2023-08-30T13:51:02.233" v="113" actId="26606"/>
          <ac:spMkLst>
            <pc:docMk/>
            <pc:sldMk cId="1070027002" sldId="256"/>
            <ac:spMk id="361" creationId="{B84EE3D2-B06F-47DE-AAC1-4DB46BF88382}"/>
          </ac:spMkLst>
        </pc:spChg>
        <pc:spChg chg="add del">
          <ac:chgData name="almir innocenti" userId="120029997511f8f3" providerId="LiveId" clId="{69C01C22-D37F-49EC-AD3D-F64271119CDC}" dt="2023-08-30T13:51:06.076" v="115" actId="26606"/>
          <ac:spMkLst>
            <pc:docMk/>
            <pc:sldMk cId="1070027002" sldId="256"/>
            <ac:spMk id="378" creationId="{945D478C-A9A5-4832-89D8-703607711BB1}"/>
          </ac:spMkLst>
        </pc:spChg>
        <pc:spChg chg="add del">
          <ac:chgData name="almir innocenti" userId="120029997511f8f3" providerId="LiveId" clId="{69C01C22-D37F-49EC-AD3D-F64271119CDC}" dt="2023-08-30T13:51:06.076" v="115" actId="26606"/>
          <ac:spMkLst>
            <pc:docMk/>
            <pc:sldMk cId="1070027002" sldId="256"/>
            <ac:spMk id="379" creationId="{0FB7F7C0-216C-466B-8AF5-7744BB34005C}"/>
          </ac:spMkLst>
        </pc:spChg>
        <pc:spChg chg="add del">
          <ac:chgData name="almir innocenti" userId="120029997511f8f3" providerId="LiveId" clId="{69C01C22-D37F-49EC-AD3D-F64271119CDC}" dt="2023-08-30T13:51:12.386" v="118" actId="26606"/>
          <ac:spMkLst>
            <pc:docMk/>
            <pc:sldMk cId="1070027002" sldId="256"/>
            <ac:spMk id="469" creationId="{58789E63-C78D-4210-8A38-DD6FB3B6BACD}"/>
          </ac:spMkLst>
        </pc:spChg>
        <pc:spChg chg="add del">
          <ac:chgData name="almir innocenti" userId="120029997511f8f3" providerId="LiveId" clId="{69C01C22-D37F-49EC-AD3D-F64271119CDC}" dt="2023-08-30T13:51:12.386" v="118" actId="26606"/>
          <ac:spMkLst>
            <pc:docMk/>
            <pc:sldMk cId="1070027002" sldId="256"/>
            <ac:spMk id="470" creationId="{AC8494C5-ED44-4EAD-9213-4FBAA4BB74CA}"/>
          </ac:spMkLst>
        </pc:spChg>
        <pc:grpChg chg="add del">
          <ac:chgData name="almir innocenti" userId="120029997511f8f3" providerId="LiveId" clId="{69C01C22-D37F-49EC-AD3D-F64271119CDC}" dt="2023-08-30T13:52:21.590" v="130" actId="26606"/>
          <ac:grpSpMkLst>
            <pc:docMk/>
            <pc:sldMk cId="1070027002" sldId="256"/>
            <ac:grpSpMk id="9" creationId="{E92979E8-2E86-433E-A7E4-5F102E45A8EE}"/>
          </ac:grpSpMkLst>
        </pc:grpChg>
        <pc:grpChg chg="add del">
          <ac:chgData name="almir innocenti" userId="120029997511f8f3" providerId="LiveId" clId="{69C01C22-D37F-49EC-AD3D-F64271119CDC}" dt="2023-08-30T12:35:54.651" v="5" actId="26606"/>
          <ac:grpSpMkLst>
            <pc:docMk/>
            <pc:sldMk cId="1070027002" sldId="256"/>
            <ac:grpSpMk id="14" creationId="{0780E404-3121-4F33-AF2D-65F659A97798}"/>
          </ac:grpSpMkLst>
        </pc:grpChg>
        <pc:grpChg chg="add del">
          <ac:chgData name="almir innocenti" userId="120029997511f8f3" providerId="LiveId" clId="{69C01C22-D37F-49EC-AD3D-F64271119CDC}" dt="2023-08-30T12:35:54.651" v="5" actId="26606"/>
          <ac:grpSpMkLst>
            <pc:docMk/>
            <pc:sldMk cId="1070027002" sldId="256"/>
            <ac:grpSpMk id="18" creationId="{4B158E9A-DBF4-4AA7-B6B7-8C8EB2FBDD68}"/>
          </ac:grpSpMkLst>
        </pc:grpChg>
        <pc:grpChg chg="add del">
          <ac:chgData name="almir innocenti" userId="120029997511f8f3" providerId="LiveId" clId="{69C01C22-D37F-49EC-AD3D-F64271119CDC}" dt="2023-08-30T12:36:04.835" v="9" actId="26606"/>
          <ac:grpSpMkLst>
            <pc:docMk/>
            <pc:sldMk cId="1070027002" sldId="256"/>
            <ac:grpSpMk id="29" creationId="{67AA0034-C7E1-4F5E-80D5-74CDFC0D1263}"/>
          </ac:grpSpMkLst>
        </pc:grpChg>
        <pc:grpChg chg="add del">
          <ac:chgData name="almir innocenti" userId="120029997511f8f3" providerId="LiveId" clId="{69C01C22-D37F-49EC-AD3D-F64271119CDC}" dt="2023-08-30T13:53:11.632" v="143"/>
          <ac:grpSpMkLst>
            <pc:docMk/>
            <pc:sldMk cId="1070027002" sldId="256"/>
            <ac:grpSpMk id="32" creationId="{89D1390B-7E13-4B4F-9CB2-391063412E54}"/>
          </ac:grpSpMkLst>
        </pc:grpChg>
        <pc:grpChg chg="add del">
          <ac:chgData name="almir innocenti" userId="120029997511f8f3" providerId="LiveId" clId="{69C01C22-D37F-49EC-AD3D-F64271119CDC}" dt="2023-08-30T12:36:07.278" v="12" actId="26606"/>
          <ac:grpSpMkLst>
            <pc:docMk/>
            <pc:sldMk cId="1070027002" sldId="256"/>
            <ac:grpSpMk id="35" creationId="{DBBA0A0D-8F6A-400A-9E49-8C008E2C7DB1}"/>
          </ac:grpSpMkLst>
        </pc:grpChg>
        <pc:grpChg chg="add del">
          <ac:chgData name="almir innocenti" userId="120029997511f8f3" providerId="LiveId" clId="{69C01C22-D37F-49EC-AD3D-F64271119CDC}" dt="2023-08-30T12:36:07.278" v="12" actId="26606"/>
          <ac:grpSpMkLst>
            <pc:docMk/>
            <pc:sldMk cId="1070027002" sldId="256"/>
            <ac:grpSpMk id="42" creationId="{C507BF36-B92B-4CAC-BCA7-8364B51E1F09}"/>
          </ac:grpSpMkLst>
        </pc:grpChg>
        <pc:grpChg chg="add del">
          <ac:chgData name="almir innocenti" userId="120029997511f8f3" providerId="LiveId" clId="{69C01C22-D37F-49EC-AD3D-F64271119CDC}" dt="2023-08-30T12:36:11.204" v="15" actId="26606"/>
          <ac:grpSpMkLst>
            <pc:docMk/>
            <pc:sldMk cId="1070027002" sldId="256"/>
            <ac:grpSpMk id="53" creationId="{1F91EA59-6DC9-4DBE-A695-5C34F3589C77}"/>
          </ac:grpSpMkLst>
        </pc:grpChg>
        <pc:grpChg chg="add del">
          <ac:chgData name="almir innocenti" userId="120029997511f8f3" providerId="LiveId" clId="{69C01C22-D37F-49EC-AD3D-F64271119CDC}" dt="2023-08-30T12:36:20.204" v="21" actId="26606"/>
          <ac:grpSpMkLst>
            <pc:docMk/>
            <pc:sldMk cId="1070027002" sldId="256"/>
            <ac:grpSpMk id="70" creationId="{B858DA4F-B13B-4D82-A95F-CBF114BDDD7A}"/>
          </ac:grpSpMkLst>
        </pc:grpChg>
        <pc:grpChg chg="add del">
          <ac:chgData name="almir innocenti" userId="120029997511f8f3" providerId="LiveId" clId="{69C01C22-D37F-49EC-AD3D-F64271119CDC}" dt="2023-08-30T12:36:20.204" v="21" actId="26606"/>
          <ac:grpSpMkLst>
            <pc:docMk/>
            <pc:sldMk cId="1070027002" sldId="256"/>
            <ac:grpSpMk id="84" creationId="{D77BF9F5-CA63-42A6-AC93-C2BDF4727665}"/>
          </ac:grpSpMkLst>
        </pc:grpChg>
        <pc:grpChg chg="add del">
          <ac:chgData name="almir innocenti" userId="120029997511f8f3" providerId="LiveId" clId="{69C01C22-D37F-49EC-AD3D-F64271119CDC}" dt="2023-08-30T12:36:20.204" v="21" actId="26606"/>
          <ac:grpSpMkLst>
            <pc:docMk/>
            <pc:sldMk cId="1070027002" sldId="256"/>
            <ac:grpSpMk id="87" creationId="{94D09F36-C387-49FA-9BEA-D0427CE84C57}"/>
          </ac:grpSpMkLst>
        </pc:grpChg>
        <pc:grpChg chg="add del">
          <ac:chgData name="almir innocenti" userId="120029997511f8f3" providerId="LiveId" clId="{69C01C22-D37F-49EC-AD3D-F64271119CDC}" dt="2023-08-30T13:50:35.654" v="102" actId="26606"/>
          <ac:grpSpMkLst>
            <pc:docMk/>
            <pc:sldMk cId="1070027002" sldId="256"/>
            <ac:grpSpMk id="149" creationId="{81DD21A3-89E3-40A2-9D07-145989447952}"/>
          </ac:grpSpMkLst>
        </pc:grpChg>
        <pc:grpChg chg="add del">
          <ac:chgData name="almir innocenti" userId="120029997511f8f3" providerId="LiveId" clId="{69C01C22-D37F-49EC-AD3D-F64271119CDC}" dt="2023-08-30T13:55:15.018" v="186" actId="26606"/>
          <ac:grpSpMkLst>
            <pc:docMk/>
            <pc:sldMk cId="1070027002" sldId="256"/>
            <ac:grpSpMk id="157" creationId="{49E013D9-9421-47E7-9080-30F6E544BE45}"/>
          </ac:grpSpMkLst>
        </pc:grpChg>
        <pc:grpChg chg="add del">
          <ac:chgData name="almir innocenti" userId="120029997511f8f3" providerId="LiveId" clId="{69C01C22-D37F-49EC-AD3D-F64271119CDC}" dt="2023-08-30T13:59:00.023" v="225" actId="26606"/>
          <ac:grpSpMkLst>
            <pc:docMk/>
            <pc:sldMk cId="1070027002" sldId="256"/>
            <ac:grpSpMk id="188" creationId="{56A1B230-58D0-41AA-8ACD-0AE93078B8F9}"/>
          </ac:grpSpMkLst>
        </pc:grpChg>
        <pc:grpChg chg="add del">
          <ac:chgData name="almir innocenti" userId="120029997511f8f3" providerId="LiveId" clId="{69C01C22-D37F-49EC-AD3D-F64271119CDC}" dt="2023-08-30T13:59:36.801" v="230" actId="26606"/>
          <ac:grpSpMkLst>
            <pc:docMk/>
            <pc:sldMk cId="1070027002" sldId="256"/>
            <ac:grpSpMk id="190" creationId="{2805421D-23CB-40F5-9098-D716667E5BB6}"/>
          </ac:grpSpMkLst>
        </pc:grpChg>
        <pc:grpChg chg="add del">
          <ac:chgData name="almir innocenti" userId="120029997511f8f3" providerId="LiveId" clId="{69C01C22-D37F-49EC-AD3D-F64271119CDC}" dt="2023-08-30T13:59:00.023" v="225" actId="26606"/>
          <ac:grpSpMkLst>
            <pc:docMk/>
            <pc:sldMk cId="1070027002" sldId="256"/>
            <ac:grpSpMk id="191" creationId="{F7AEDD01-B338-442A-9214-A38E48E3FF21}"/>
          </ac:grpSpMkLst>
        </pc:grpChg>
        <pc:grpChg chg="add del">
          <ac:chgData name="almir innocenti" userId="120029997511f8f3" providerId="LiveId" clId="{69C01C22-D37F-49EC-AD3D-F64271119CDC}" dt="2023-08-30T13:50:22.102" v="96" actId="26606"/>
          <ac:grpSpMkLst>
            <pc:docMk/>
            <pc:sldMk cId="1070027002" sldId="256"/>
            <ac:grpSpMk id="228" creationId="{3CDD339A-0D5C-435F-B70C-6498DB974BEE}"/>
          </ac:grpSpMkLst>
        </pc:grpChg>
        <pc:grpChg chg="add del">
          <ac:chgData name="almir innocenti" userId="120029997511f8f3" providerId="LiveId" clId="{69C01C22-D37F-49EC-AD3D-F64271119CDC}" dt="2023-08-30T13:50:40.876" v="104" actId="26606"/>
          <ac:grpSpMkLst>
            <pc:docMk/>
            <pc:sldMk cId="1070027002" sldId="256"/>
            <ac:grpSpMk id="252" creationId="{5D430393-70B0-4A40-940D-5D7EFE0DDA4E}"/>
          </ac:grpSpMkLst>
        </pc:grpChg>
        <pc:grpChg chg="add del">
          <ac:chgData name="almir innocenti" userId="120029997511f8f3" providerId="LiveId" clId="{69C01C22-D37F-49EC-AD3D-F64271119CDC}" dt="2023-08-30T13:51:02.233" v="113" actId="26606"/>
          <ac:grpSpMkLst>
            <pc:docMk/>
            <pc:sldMk cId="1070027002" sldId="256"/>
            <ac:grpSpMk id="362" creationId="{4A28C6A8-BAF3-41B8-A755-864824166899}"/>
          </ac:grpSpMkLst>
        </pc:grpChg>
        <pc:grpChg chg="add del">
          <ac:chgData name="almir innocenti" userId="120029997511f8f3" providerId="LiveId" clId="{69C01C22-D37F-49EC-AD3D-F64271119CDC}" dt="2023-08-30T13:51:06.076" v="115" actId="26606"/>
          <ac:grpSpMkLst>
            <pc:docMk/>
            <pc:sldMk cId="1070027002" sldId="256"/>
            <ac:grpSpMk id="380" creationId="{B683AFED-33FA-4531-8C37-B359B9EE9D2B}"/>
          </ac:grpSpMkLst>
        </pc:grpChg>
        <pc:picChg chg="add del mod ord">
          <ac:chgData name="almir innocenti" userId="120029997511f8f3" providerId="LiveId" clId="{69C01C22-D37F-49EC-AD3D-F64271119CDC}" dt="2023-08-30T14:02:47.683" v="275" actId="1076"/>
          <ac:picMkLst>
            <pc:docMk/>
            <pc:sldMk cId="1070027002" sldId="256"/>
            <ac:picMk id="5" creationId="{C98BE5B9-3789-F10B-7911-3AEC292EED09}"/>
          </ac:picMkLst>
        </pc:picChg>
        <pc:cxnChg chg="add del">
          <ac:chgData name="almir innocenti" userId="120029997511f8f3" providerId="LiveId" clId="{69C01C22-D37F-49EC-AD3D-F64271119CDC}" dt="2023-08-30T13:52:25.463" v="132" actId="26606"/>
          <ac:cxnSpMkLst>
            <pc:docMk/>
            <pc:sldMk cId="1070027002" sldId="256"/>
            <ac:cxnSpMk id="26" creationId="{50A7A0AD-25ED-4137-AA04-A0E36CAA8E4A}"/>
          </ac:cxnSpMkLst>
        </pc:cxnChg>
        <pc:cxnChg chg="add del">
          <ac:chgData name="almir innocenti" userId="120029997511f8f3" providerId="LiveId" clId="{69C01C22-D37F-49EC-AD3D-F64271119CDC}" dt="2023-08-30T13:52:25.463" v="132" actId="26606"/>
          <ac:cxnSpMkLst>
            <pc:docMk/>
            <pc:sldMk cId="1070027002" sldId="256"/>
            <ac:cxnSpMk id="30" creationId="{B186F20B-6445-4368-B022-F9EABF15AE19}"/>
          </ac:cxnSpMkLst>
        </pc:cxnChg>
        <pc:cxnChg chg="add del">
          <ac:chgData name="almir innocenti" userId="120029997511f8f3" providerId="LiveId" clId="{69C01C22-D37F-49EC-AD3D-F64271119CDC}" dt="2023-08-30T13:52:25.463" v="132" actId="26606"/>
          <ac:cxnSpMkLst>
            <pc:docMk/>
            <pc:sldMk cId="1070027002" sldId="256"/>
            <ac:cxnSpMk id="31" creationId="{99F97BBF-9EBF-4BEE-B39C-E6C666941D8D}"/>
          </ac:cxnSpMkLst>
        </pc:cxnChg>
        <pc:cxnChg chg="add del">
          <ac:chgData name="almir innocenti" userId="120029997511f8f3" providerId="LiveId" clId="{69C01C22-D37F-49EC-AD3D-F64271119CDC}" dt="2023-08-30T13:52:29.332" v="134" actId="26606"/>
          <ac:cxnSpMkLst>
            <pc:docMk/>
            <pc:sldMk cId="1070027002" sldId="256"/>
            <ac:cxnSpMk id="37" creationId="{8CED01B4-40F2-4CAE-8062-1D4CE8454C35}"/>
          </ac:cxnSpMkLst>
        </pc:cxnChg>
        <pc:cxnChg chg="add del">
          <ac:chgData name="almir innocenti" userId="120029997511f8f3" providerId="LiveId" clId="{69C01C22-D37F-49EC-AD3D-F64271119CDC}" dt="2023-08-30T13:53:21.417" v="149" actId="26606"/>
          <ac:cxnSpMkLst>
            <pc:docMk/>
            <pc:sldMk cId="1070027002" sldId="256"/>
            <ac:cxnSpMk id="60" creationId="{D02CF681-4765-4E88-802F-B2474DCD516A}"/>
          </ac:cxnSpMkLst>
        </pc:cxnChg>
        <pc:cxnChg chg="add del">
          <ac:chgData name="almir innocenti" userId="120029997511f8f3" providerId="LiveId" clId="{69C01C22-D37F-49EC-AD3D-F64271119CDC}" dt="2023-08-30T13:53:21.417" v="149" actId="26606"/>
          <ac:cxnSpMkLst>
            <pc:docMk/>
            <pc:sldMk cId="1070027002" sldId="256"/>
            <ac:cxnSpMk id="66" creationId="{3D57B2BA-243C-45C7-A5D8-46CA719437FC}"/>
          </ac:cxnSpMkLst>
        </pc:cxnChg>
        <pc:cxnChg chg="add del">
          <ac:chgData name="almir innocenti" userId="120029997511f8f3" providerId="LiveId" clId="{69C01C22-D37F-49EC-AD3D-F64271119CDC}" dt="2023-08-30T12:36:34.007" v="28" actId="26606"/>
          <ac:cxnSpMkLst>
            <pc:docMk/>
            <pc:sldMk cId="1070027002" sldId="256"/>
            <ac:cxnSpMk id="102" creationId="{4D594499-F983-4364-8ABC-5BCDC2E906BF}"/>
          </ac:cxnSpMkLst>
        </pc:cxnChg>
        <pc:cxnChg chg="add del">
          <ac:chgData name="almir innocenti" userId="120029997511f8f3" providerId="LiveId" clId="{69C01C22-D37F-49EC-AD3D-F64271119CDC}" dt="2023-08-30T12:36:34.007" v="28" actId="26606"/>
          <ac:cxnSpMkLst>
            <pc:docMk/>
            <pc:sldMk cId="1070027002" sldId="256"/>
            <ac:cxnSpMk id="103" creationId="{6D4C177C-581F-4CC8-A686-0B6D25DC6A70}"/>
          </ac:cxnSpMkLst>
        </pc:cxnChg>
        <pc:cxnChg chg="add del">
          <ac:chgData name="almir innocenti" userId="120029997511f8f3" providerId="LiveId" clId="{69C01C22-D37F-49EC-AD3D-F64271119CDC}" dt="2023-08-30T12:36:34.007" v="28" actId="26606"/>
          <ac:cxnSpMkLst>
            <pc:docMk/>
            <pc:sldMk cId="1070027002" sldId="256"/>
            <ac:cxnSpMk id="104" creationId="{BBDB03F3-936C-4FC9-8A4E-9ADA66A9809A}"/>
          </ac:cxnSpMkLst>
        </pc:cxnChg>
        <pc:cxnChg chg="add del">
          <ac:chgData name="almir innocenti" userId="120029997511f8f3" providerId="LiveId" clId="{69C01C22-D37F-49EC-AD3D-F64271119CDC}" dt="2023-08-30T13:54:27.878" v="171"/>
          <ac:cxnSpMkLst>
            <pc:docMk/>
            <pc:sldMk cId="1070027002" sldId="256"/>
            <ac:cxnSpMk id="111" creationId="{F7F57F6B-E621-4E40-A34D-2FE12902AA20}"/>
          </ac:cxnSpMkLst>
        </pc:cxnChg>
        <pc:cxnChg chg="add del">
          <ac:chgData name="almir innocenti" userId="120029997511f8f3" providerId="LiveId" clId="{69C01C22-D37F-49EC-AD3D-F64271119CDC}" dt="2023-08-30T12:37:20.978" v="45" actId="26606"/>
          <ac:cxnSpMkLst>
            <pc:docMk/>
            <pc:sldMk cId="1070027002" sldId="256"/>
            <ac:cxnSpMk id="131" creationId="{EE2E603F-4A95-4FE8-BB06-211DFD75DBEF}"/>
          </ac:cxnSpMkLst>
        </pc:cxnChg>
        <pc:cxnChg chg="add del">
          <ac:chgData name="almir innocenti" userId="120029997511f8f3" providerId="LiveId" clId="{69C01C22-D37F-49EC-AD3D-F64271119CDC}" dt="2023-08-30T13:56:20.533" v="192"/>
          <ac:cxnSpMkLst>
            <pc:docMk/>
            <pc:sldMk cId="1070027002" sldId="256"/>
            <ac:cxnSpMk id="151" creationId="{EF8010B4-3D5B-43B9-B1FD-B3712BB8FD6D}"/>
          </ac:cxnSpMkLst>
        </pc:cxnChg>
        <pc:cxnChg chg="add del">
          <ac:chgData name="almir innocenti" userId="120029997511f8f3" providerId="LiveId" clId="{69C01C22-D37F-49EC-AD3D-F64271119CDC}" dt="2023-08-30T13:55:09.767" v="184" actId="26606"/>
          <ac:cxnSpMkLst>
            <pc:docMk/>
            <pc:sldMk cId="1070027002" sldId="256"/>
            <ac:cxnSpMk id="154" creationId="{7091899A-6176-48DA-BF9E-4D278C5FBEFF}"/>
          </ac:cxnSpMkLst>
        </pc:cxnChg>
        <pc:cxnChg chg="add del">
          <ac:chgData name="almir innocenti" userId="120029997511f8f3" providerId="LiveId" clId="{69C01C22-D37F-49EC-AD3D-F64271119CDC}" dt="2023-08-30T13:56:26.760" v="194" actId="26606"/>
          <ac:cxnSpMkLst>
            <pc:docMk/>
            <pc:sldMk cId="1070027002" sldId="256"/>
            <ac:cxnSpMk id="155" creationId="{6C6896D1-BFB1-4C84-82DD-31073BED3F03}"/>
          </ac:cxnSpMkLst>
        </pc:cxnChg>
        <pc:cxnChg chg="add del">
          <ac:chgData name="almir innocenti" userId="120029997511f8f3" providerId="LiveId" clId="{69C01C22-D37F-49EC-AD3D-F64271119CDC}" dt="2023-08-30T13:56:30.984" v="196" actId="26606"/>
          <ac:cxnSpMkLst>
            <pc:docMk/>
            <pc:sldMk cId="1070027002" sldId="256"/>
            <ac:cxnSpMk id="161" creationId="{EF8010B4-3D5B-43B9-B1FD-B3712BB8FD6D}"/>
          </ac:cxnSpMkLst>
        </pc:cxnChg>
        <pc:cxnChg chg="add del">
          <ac:chgData name="almir innocenti" userId="120029997511f8f3" providerId="LiveId" clId="{69C01C22-D37F-49EC-AD3D-F64271119CDC}" dt="2023-08-30T13:57:02.925" v="208" actId="26606"/>
          <ac:cxnSpMkLst>
            <pc:docMk/>
            <pc:sldMk cId="1070027002" sldId="256"/>
            <ac:cxnSpMk id="162" creationId="{2DAD7A7A-010A-4015-B647-7A27BB535DA0}"/>
          </ac:cxnSpMkLst>
        </pc:cxnChg>
        <pc:cxnChg chg="add del">
          <ac:chgData name="almir innocenti" userId="120029997511f8f3" providerId="LiveId" clId="{69C01C22-D37F-49EC-AD3D-F64271119CDC}" dt="2023-08-30T13:56:35.454" v="198" actId="26606"/>
          <ac:cxnSpMkLst>
            <pc:docMk/>
            <pc:sldMk cId="1070027002" sldId="256"/>
            <ac:cxnSpMk id="164" creationId="{98F0650C-11DF-45E6-8EC2-E3B298F0D80A}"/>
          </ac:cxnSpMkLst>
        </pc:cxnChg>
        <pc:cxnChg chg="add del">
          <ac:chgData name="almir innocenti" userId="120029997511f8f3" providerId="LiveId" clId="{69C01C22-D37F-49EC-AD3D-F64271119CDC}" dt="2023-08-30T13:57:06.188" v="210" actId="26606"/>
          <ac:cxnSpMkLst>
            <pc:docMk/>
            <pc:sldMk cId="1070027002" sldId="256"/>
            <ac:cxnSpMk id="166" creationId="{6C6896D1-BFB1-4C84-82DD-31073BED3F03}"/>
          </ac:cxnSpMkLst>
        </pc:cxnChg>
        <pc:cxnChg chg="add del">
          <ac:chgData name="almir innocenti" userId="120029997511f8f3" providerId="LiveId" clId="{69C01C22-D37F-49EC-AD3D-F64271119CDC}" dt="2023-08-30T13:56:50.807" v="204" actId="26606"/>
          <ac:cxnSpMkLst>
            <pc:docMk/>
            <pc:sldMk cId="1070027002" sldId="256"/>
            <ac:cxnSpMk id="169" creationId="{E46E6328-0D82-4747-8B39-60373321BB39}"/>
          </ac:cxnSpMkLst>
        </pc:cxnChg>
        <pc:cxnChg chg="add del">
          <ac:chgData name="almir innocenti" userId="120029997511f8f3" providerId="LiveId" clId="{69C01C22-D37F-49EC-AD3D-F64271119CDC}" dt="2023-08-30T13:58:15.088" v="213"/>
          <ac:cxnSpMkLst>
            <pc:docMk/>
            <pc:sldMk cId="1070027002" sldId="256"/>
            <ac:cxnSpMk id="184" creationId="{BC9E91F8-C4AE-4EB0-8B76-FF3F3FC7183D}"/>
          </ac:cxnSpMkLst>
        </pc:cxnChg>
        <pc:cxnChg chg="add del">
          <ac:chgData name="almir innocenti" userId="120029997511f8f3" providerId="LiveId" clId="{69C01C22-D37F-49EC-AD3D-F64271119CDC}" dt="2023-08-30T14:00:21.457" v="244" actId="26606"/>
          <ac:cxnSpMkLst>
            <pc:docMk/>
            <pc:sldMk cId="1070027002" sldId="256"/>
            <ac:cxnSpMk id="193" creationId="{A57C1A16-B8AB-4D99-A195-A38F556A6486}"/>
          </ac:cxnSpMkLst>
        </pc:cxnChg>
        <pc:cxnChg chg="add del">
          <ac:chgData name="almir innocenti" userId="120029997511f8f3" providerId="LiveId" clId="{69C01C22-D37F-49EC-AD3D-F64271119CDC}" dt="2023-08-30T13:59:05.438" v="228"/>
          <ac:cxnSpMkLst>
            <pc:docMk/>
            <pc:sldMk cId="1070027002" sldId="256"/>
            <ac:cxnSpMk id="200" creationId="{D02CF681-4765-4E88-802F-B2474DCD516A}"/>
          </ac:cxnSpMkLst>
        </pc:cxnChg>
        <pc:cxnChg chg="add del">
          <ac:chgData name="almir innocenti" userId="120029997511f8f3" providerId="LiveId" clId="{69C01C22-D37F-49EC-AD3D-F64271119CDC}" dt="2023-08-30T13:59:05.438" v="228"/>
          <ac:cxnSpMkLst>
            <pc:docMk/>
            <pc:sldMk cId="1070027002" sldId="256"/>
            <ac:cxnSpMk id="201" creationId="{3D57B2BA-243C-45C7-A5D8-46CA719437FC}"/>
          </ac:cxnSpMkLst>
        </pc:cxnChg>
        <pc:cxnChg chg="add del">
          <ac:chgData name="almir innocenti" userId="120029997511f8f3" providerId="LiveId" clId="{69C01C22-D37F-49EC-AD3D-F64271119CDC}" dt="2023-08-30T14:00:17.116" v="238" actId="26606"/>
          <ac:cxnSpMkLst>
            <pc:docMk/>
            <pc:sldMk cId="1070027002" sldId="256"/>
            <ac:cxnSpMk id="210" creationId="{9FF46BC6-C78D-47E7-87CF-A1DD38B02BD3}"/>
          </ac:cxnSpMkLst>
        </pc:cxnChg>
        <pc:cxnChg chg="add del">
          <ac:chgData name="almir innocenti" userId="120029997511f8f3" providerId="LiveId" clId="{69C01C22-D37F-49EC-AD3D-F64271119CDC}" dt="2023-08-30T14:00:17.116" v="238" actId="26606"/>
          <ac:cxnSpMkLst>
            <pc:docMk/>
            <pc:sldMk cId="1070027002" sldId="256"/>
            <ac:cxnSpMk id="211" creationId="{BE3C958F-F320-49F4-9AB7-FD2F51A7712E}"/>
          </ac:cxnSpMkLst>
        </pc:cxnChg>
        <pc:cxnChg chg="add del">
          <ac:chgData name="almir innocenti" userId="120029997511f8f3" providerId="LiveId" clId="{69C01C22-D37F-49EC-AD3D-F64271119CDC}" dt="2023-08-30T14:00:21.457" v="244" actId="26606"/>
          <ac:cxnSpMkLst>
            <pc:docMk/>
            <pc:sldMk cId="1070027002" sldId="256"/>
            <ac:cxnSpMk id="219" creationId="{F8A9B20B-D1DD-4573-B5EC-558029519236}"/>
          </ac:cxnSpMkLst>
        </pc:cxnChg>
        <pc:cxnChg chg="add del">
          <ac:chgData name="almir innocenti" userId="120029997511f8f3" providerId="LiveId" clId="{69C01C22-D37F-49EC-AD3D-F64271119CDC}" dt="2023-08-30T14:00:18.852" v="240" actId="26606"/>
          <ac:cxnSpMkLst>
            <pc:docMk/>
            <pc:sldMk cId="1070027002" sldId="256"/>
            <ac:cxnSpMk id="222" creationId="{81BB890B-70D4-42FE-A599-6AEF1A42D972}"/>
          </ac:cxnSpMkLst>
        </pc:cxnChg>
        <pc:cxnChg chg="add del">
          <ac:chgData name="almir innocenti" userId="120029997511f8f3" providerId="LiveId" clId="{69C01C22-D37F-49EC-AD3D-F64271119CDC}" dt="2023-08-30T14:00:18.852" v="240" actId="26606"/>
          <ac:cxnSpMkLst>
            <pc:docMk/>
            <pc:sldMk cId="1070027002" sldId="256"/>
            <ac:cxnSpMk id="223" creationId="{3842D646-B58C-43C8-8152-01BC782B725D}"/>
          </ac:cxnSpMkLst>
        </pc:cxnChg>
        <pc:cxnChg chg="add del">
          <ac:chgData name="almir innocenti" userId="120029997511f8f3" providerId="LiveId" clId="{69C01C22-D37F-49EC-AD3D-F64271119CDC}" dt="2023-08-30T14:01:04.734" v="252" actId="26606"/>
          <ac:cxnSpMkLst>
            <pc:docMk/>
            <pc:sldMk cId="1070027002" sldId="256"/>
            <ac:cxnSpMk id="256" creationId="{6C6896D1-BFB1-4C84-82DD-31073BED3F03}"/>
          </ac:cxnSpMkLst>
        </pc:cxnChg>
        <pc:cxnChg chg="add del">
          <ac:chgData name="almir innocenti" userId="120029997511f8f3" providerId="LiveId" clId="{69C01C22-D37F-49EC-AD3D-F64271119CDC}" dt="2023-08-30T14:01:07.260" v="254" actId="26606"/>
          <ac:cxnSpMkLst>
            <pc:docMk/>
            <pc:sldMk cId="1070027002" sldId="256"/>
            <ac:cxnSpMk id="260" creationId="{EF8010B4-3D5B-43B9-B1FD-B3712BB8FD6D}"/>
          </ac:cxnSpMkLst>
        </pc:cxnChg>
        <pc:cxnChg chg="add del">
          <ac:chgData name="almir innocenti" userId="120029997511f8f3" providerId="LiveId" clId="{69C01C22-D37F-49EC-AD3D-F64271119CDC}" dt="2023-08-30T14:01:11.259" v="256" actId="26606"/>
          <ac:cxnSpMkLst>
            <pc:docMk/>
            <pc:sldMk cId="1070027002" sldId="256"/>
            <ac:cxnSpMk id="264" creationId="{E46E6328-0D82-4747-8B39-60373321BB39}"/>
          </ac:cxnSpMkLst>
        </pc:cxnChg>
        <pc:cxnChg chg="add del">
          <ac:chgData name="almir innocenti" userId="120029997511f8f3" providerId="LiveId" clId="{69C01C22-D37F-49EC-AD3D-F64271119CDC}" dt="2023-08-30T14:01:16.251" v="258" actId="26606"/>
          <ac:cxnSpMkLst>
            <pc:docMk/>
            <pc:sldMk cId="1070027002" sldId="256"/>
            <ac:cxnSpMk id="267" creationId="{2DAD7A7A-010A-4015-B647-7A27BB535DA0}"/>
          </ac:cxnSpMkLst>
        </pc:cxnChg>
        <pc:cxnChg chg="add del">
          <ac:chgData name="almir innocenti" userId="120029997511f8f3" providerId="LiveId" clId="{69C01C22-D37F-49EC-AD3D-F64271119CDC}" dt="2023-08-30T14:01:19.990" v="260" actId="26606"/>
          <ac:cxnSpMkLst>
            <pc:docMk/>
            <pc:sldMk cId="1070027002" sldId="256"/>
            <ac:cxnSpMk id="271" creationId="{13553ADF-88A1-4645-B819-890CA3DF7D5B}"/>
          </ac:cxnSpMkLst>
        </pc:cxnChg>
        <pc:cxnChg chg="add del">
          <ac:chgData name="almir innocenti" userId="120029997511f8f3" providerId="LiveId" clId="{69C01C22-D37F-49EC-AD3D-F64271119CDC}" dt="2023-08-30T14:01:45.993" v="262" actId="26606"/>
          <ac:cxnSpMkLst>
            <pc:docMk/>
            <pc:sldMk cId="1070027002" sldId="256"/>
            <ac:cxnSpMk id="274" creationId="{6C6896D1-BFB1-4C84-82DD-31073BED3F03}"/>
          </ac:cxnSpMkLst>
        </pc:cxnChg>
        <pc:cxnChg chg="add">
          <ac:chgData name="almir innocenti" userId="120029997511f8f3" providerId="LiveId" clId="{69C01C22-D37F-49EC-AD3D-F64271119CDC}" dt="2023-08-30T14:01:45.999" v="263" actId="26606"/>
          <ac:cxnSpMkLst>
            <pc:docMk/>
            <pc:sldMk cId="1070027002" sldId="256"/>
            <ac:cxnSpMk id="278" creationId="{EF8010B4-3D5B-43B9-B1FD-B3712BB8FD6D}"/>
          </ac:cxnSpMkLst>
        </pc:cxnChg>
      </pc:sldChg>
      <pc:sldChg chg="addSp delSp modSp new mod setBg delDesignElem chgLayout">
        <pc:chgData name="almir innocenti" userId="120029997511f8f3" providerId="LiveId" clId="{69C01C22-D37F-49EC-AD3D-F64271119CDC}" dt="2023-09-03T14:27:01.355" v="697" actId="26606"/>
        <pc:sldMkLst>
          <pc:docMk/>
          <pc:sldMk cId="334116070" sldId="257"/>
        </pc:sldMkLst>
        <pc:spChg chg="del mod">
          <ac:chgData name="almir innocenti" userId="120029997511f8f3" providerId="LiveId" clId="{69C01C22-D37F-49EC-AD3D-F64271119CDC}" dt="2023-09-01T19:49:59.577" v="300" actId="478"/>
          <ac:spMkLst>
            <pc:docMk/>
            <pc:sldMk cId="334116070" sldId="257"/>
            <ac:spMk id="2" creationId="{961FBF8D-A968-D32B-503D-52FA11B852DD}"/>
          </ac:spMkLst>
        </pc:spChg>
        <pc:spChg chg="del mod">
          <ac:chgData name="almir innocenti" userId="120029997511f8f3" providerId="LiveId" clId="{69C01C22-D37F-49EC-AD3D-F64271119CDC}" dt="2023-09-01T19:28:49.211" v="276"/>
          <ac:spMkLst>
            <pc:docMk/>
            <pc:sldMk cId="334116070" sldId="257"/>
            <ac:spMk id="3" creationId="{45374612-8852-DB91-A841-F0727CB86128}"/>
          </ac:spMkLst>
        </pc:spChg>
        <pc:spChg chg="add del">
          <ac:chgData name="almir innocenti" userId="120029997511f8f3" providerId="LiveId" clId="{69C01C22-D37F-49EC-AD3D-F64271119CDC}" dt="2023-09-01T19:30:08.080" v="278" actId="26606"/>
          <ac:spMkLst>
            <pc:docMk/>
            <pc:sldMk cId="334116070" sldId="257"/>
            <ac:spMk id="9" creationId="{CB209745-4A20-7439-DB4B-DC2F15839920}"/>
          </ac:spMkLst>
        </pc:spChg>
        <pc:spChg chg="add del mod ord">
          <ac:chgData name="almir innocenti" userId="120029997511f8f3" providerId="LiveId" clId="{69C01C22-D37F-49EC-AD3D-F64271119CDC}" dt="2023-09-03T14:26:48.014" v="681" actId="26606"/>
          <ac:spMkLst>
            <pc:docMk/>
            <pc:sldMk cId="334116070" sldId="257"/>
            <ac:spMk id="11" creationId="{7BD53761-A24C-2DFC-A0D2-55C7722D9903}"/>
          </ac:spMkLst>
        </pc:spChg>
        <pc:spChg chg="add del">
          <ac:chgData name="almir innocenti" userId="120029997511f8f3" providerId="LiveId" clId="{69C01C22-D37F-49EC-AD3D-F64271119CDC}" dt="2023-09-01T19:30:08.080" v="278" actId="26606"/>
          <ac:spMkLst>
            <pc:docMk/>
            <pc:sldMk cId="334116070" sldId="257"/>
            <ac:spMk id="12" creationId="{BA2EA6A6-CD0C-4CFD-8EC2-AA44F9870331}"/>
          </ac:spMkLst>
        </pc:spChg>
        <pc:spChg chg="add del mod ord">
          <ac:chgData name="almir innocenti" userId="120029997511f8f3" providerId="LiveId" clId="{69C01C22-D37F-49EC-AD3D-F64271119CDC}" dt="2023-09-03T14:26:26.368" v="663" actId="26606"/>
          <ac:spMkLst>
            <pc:docMk/>
            <pc:sldMk cId="334116070" sldId="257"/>
            <ac:spMk id="13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1T19:30:10.640" v="280" actId="26606"/>
          <ac:spMkLst>
            <pc:docMk/>
            <pc:sldMk cId="334116070" sldId="257"/>
            <ac:spMk id="14" creationId="{1544747F-F263-13B7-00FA-62A422876F4F}"/>
          </ac:spMkLst>
        </pc:spChg>
        <pc:spChg chg="add del">
          <ac:chgData name="almir innocenti" userId="120029997511f8f3" providerId="LiveId" clId="{69C01C22-D37F-49EC-AD3D-F64271119CDC}" dt="2023-09-03T14:26:23.707" v="660" actId="26606"/>
          <ac:spMkLst>
            <pc:docMk/>
            <pc:sldMk cId="334116070" sldId="257"/>
            <ac:spMk id="15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1T19:30:47.369" v="289" actId="26606"/>
          <ac:spMkLst>
            <pc:docMk/>
            <pc:sldMk cId="334116070" sldId="257"/>
            <ac:spMk id="16" creationId="{E9271C28-7496-4447-8541-7B39F5E9480A}"/>
          </ac:spMkLst>
        </pc:spChg>
        <pc:spChg chg="add del">
          <ac:chgData name="almir innocenti" userId="120029997511f8f3" providerId="LiveId" clId="{69C01C22-D37F-49EC-AD3D-F64271119CDC}" dt="2023-09-01T19:30:29.020" v="282"/>
          <ac:spMkLst>
            <pc:docMk/>
            <pc:sldMk cId="334116070" sldId="257"/>
            <ac:spMk id="17" creationId="{E4A77418-189D-BE7E-C341-9B695CD7D642}"/>
          </ac:spMkLst>
        </pc:spChg>
        <pc:spChg chg="add del">
          <ac:chgData name="almir innocenti" userId="120029997511f8f3" providerId="LiveId" clId="{69C01C22-D37F-49EC-AD3D-F64271119CDC}" dt="2023-09-01T20:02:11.025" v="357" actId="26606"/>
          <ac:spMkLst>
            <pc:docMk/>
            <pc:sldMk cId="334116070" sldId="257"/>
            <ac:spMk id="18" creationId="{DA93081D-985B-459F-932C-0B0C8B95DFB3}"/>
          </ac:spMkLst>
        </pc:spChg>
        <pc:spChg chg="add del">
          <ac:chgData name="almir innocenti" userId="120029997511f8f3" providerId="LiveId" clId="{69C01C22-D37F-49EC-AD3D-F64271119CDC}" dt="2023-09-03T14:26:23.707" v="660" actId="26606"/>
          <ac:spMkLst>
            <pc:docMk/>
            <pc:sldMk cId="334116070" sldId="257"/>
            <ac:spMk id="19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1T19:30:42.647" v="286" actId="26606"/>
          <ac:spMkLst>
            <pc:docMk/>
            <pc:sldMk cId="334116070" sldId="257"/>
            <ac:spMk id="20" creationId="{F66760AC-0D51-1774-667E-6C09F92B0234}"/>
          </ac:spMkLst>
        </pc:spChg>
        <pc:spChg chg="add del">
          <ac:chgData name="almir innocenti" userId="120029997511f8f3" providerId="LiveId" clId="{69C01C22-D37F-49EC-AD3D-F64271119CDC}" dt="2023-09-01T19:30:38.863" v="284" actId="26606"/>
          <ac:spMkLst>
            <pc:docMk/>
            <pc:sldMk cId="334116070" sldId="257"/>
            <ac:spMk id="21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1T19:30:47.353" v="288" actId="26606"/>
          <ac:spMkLst>
            <pc:docMk/>
            <pc:sldMk cId="334116070" sldId="257"/>
            <ac:spMk id="22" creationId="{CC4AC7C4-D5CE-4603-98D5-CCABE64C18B5}"/>
          </ac:spMkLst>
        </pc:spChg>
        <pc:spChg chg="add del">
          <ac:chgData name="almir innocenti" userId="120029997511f8f3" providerId="LiveId" clId="{69C01C22-D37F-49EC-AD3D-F64271119CDC}" dt="2023-09-01T19:30:38.863" v="284" actId="26606"/>
          <ac:spMkLst>
            <pc:docMk/>
            <pc:sldMk cId="334116070" sldId="257"/>
            <ac:spMk id="23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1T19:30:47.353" v="288" actId="26606"/>
          <ac:spMkLst>
            <pc:docMk/>
            <pc:sldMk cId="334116070" sldId="257"/>
            <ac:spMk id="24" creationId="{8AFEE862-A431-EECC-353C-1905A4F6ADE4}"/>
          </ac:spMkLst>
        </pc:spChg>
        <pc:spChg chg="add del">
          <ac:chgData name="almir innocenti" userId="120029997511f8f3" providerId="LiveId" clId="{69C01C22-D37F-49EC-AD3D-F64271119CDC}" dt="2023-09-01T19:30:47.353" v="288" actId="26606"/>
          <ac:spMkLst>
            <pc:docMk/>
            <pc:sldMk cId="334116070" sldId="257"/>
            <ac:spMk id="26" creationId="{78CF0775-27C9-4D32-A833-64CE4537F8D3}"/>
          </ac:spMkLst>
        </pc:spChg>
        <pc:spChg chg="add del">
          <ac:chgData name="almir innocenti" userId="120029997511f8f3" providerId="LiveId" clId="{69C01C22-D37F-49EC-AD3D-F64271119CDC}" dt="2023-09-01T19:49:30.636" v="291" actId="26606"/>
          <ac:spMkLst>
            <pc:docMk/>
            <pc:sldMk cId="334116070" sldId="257"/>
            <ac:spMk id="28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1T19:30:38.863" v="284" actId="26606"/>
          <ac:spMkLst>
            <pc:docMk/>
            <pc:sldMk cId="334116070" sldId="257"/>
            <ac:spMk id="29" creationId="{43A3BFD8-1DCA-4E53-9E5F-9292C9BE377A}"/>
          </ac:spMkLst>
        </pc:spChg>
        <pc:spChg chg="add del">
          <ac:chgData name="almir innocenti" userId="120029997511f8f3" providerId="LiveId" clId="{69C01C22-D37F-49EC-AD3D-F64271119CDC}" dt="2023-09-01T19:49:30.636" v="291" actId="26606"/>
          <ac:spMkLst>
            <pc:docMk/>
            <pc:sldMk cId="334116070" sldId="257"/>
            <ac:spMk id="30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1T19:49:30.636" v="291" actId="26606"/>
          <ac:spMkLst>
            <pc:docMk/>
            <pc:sldMk cId="334116070" sldId="257"/>
            <ac:spMk id="32" creationId="{7DDF717E-1596-4763-8083-7EDE48E716EE}"/>
          </ac:spMkLst>
        </pc:spChg>
        <pc:spChg chg="add del">
          <ac:chgData name="almir innocenti" userId="120029997511f8f3" providerId="LiveId" clId="{69C01C22-D37F-49EC-AD3D-F64271119CDC}" dt="2023-09-01T20:01:27.175" v="336" actId="26606"/>
          <ac:spMkLst>
            <pc:docMk/>
            <pc:sldMk cId="334116070" sldId="257"/>
            <ac:spMk id="34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1T20:01:27.175" v="336" actId="26606"/>
          <ac:spMkLst>
            <pc:docMk/>
            <pc:sldMk cId="334116070" sldId="257"/>
            <ac:spMk id="35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1T20:01:27.175" v="336" actId="26606"/>
          <ac:spMkLst>
            <pc:docMk/>
            <pc:sldMk cId="334116070" sldId="257"/>
            <ac:spMk id="36" creationId="{C415A303-9056-4604-A81B-16C7F329A0BE}"/>
          </ac:spMkLst>
        </pc:spChg>
        <pc:spChg chg="add del mod ord">
          <ac:chgData name="almir innocenti" userId="120029997511f8f3" providerId="LiveId" clId="{69C01C22-D37F-49EC-AD3D-F64271119CDC}" dt="2023-09-01T19:49:57.787" v="299" actId="478"/>
          <ac:spMkLst>
            <pc:docMk/>
            <pc:sldMk cId="334116070" sldId="257"/>
            <ac:spMk id="37" creationId="{4013A31E-1EB1-40C6-5ED1-0E95FA906B56}"/>
          </ac:spMkLst>
        </pc:spChg>
        <pc:spChg chg="add del">
          <ac:chgData name="almir innocenti" userId="120029997511f8f3" providerId="LiveId" clId="{69C01C22-D37F-49EC-AD3D-F64271119CDC}" dt="2023-09-01T20:01:29.922" v="338" actId="26606"/>
          <ac:spMkLst>
            <pc:docMk/>
            <pc:sldMk cId="334116070" sldId="257"/>
            <ac:spMk id="38" creationId="{4CB78A93-D417-4DCA-94C6-29DD457E5936}"/>
          </ac:spMkLst>
        </pc:spChg>
        <pc:spChg chg="add del">
          <ac:chgData name="almir innocenti" userId="120029997511f8f3" providerId="LiveId" clId="{69C01C22-D37F-49EC-AD3D-F64271119CDC}" dt="2023-09-01T20:01:29.922" v="338" actId="26606"/>
          <ac:spMkLst>
            <pc:docMk/>
            <pc:sldMk cId="334116070" sldId="257"/>
            <ac:spMk id="39" creationId="{3CD859B5-6B91-4E36-B9D2-83739A58154D}"/>
          </ac:spMkLst>
        </pc:spChg>
        <pc:spChg chg="add del">
          <ac:chgData name="almir innocenti" userId="120029997511f8f3" providerId="LiveId" clId="{69C01C22-D37F-49EC-AD3D-F64271119CDC}" dt="2023-09-01T19:49:50.682" v="298" actId="26606"/>
          <ac:spMkLst>
            <pc:docMk/>
            <pc:sldMk cId="334116070" sldId="257"/>
            <ac:spMk id="40" creationId="{DA93081D-985B-459F-932C-0B0C8B95DFB3}"/>
          </ac:spMkLst>
        </pc:spChg>
        <pc:spChg chg="add del">
          <ac:chgData name="almir innocenti" userId="120029997511f8f3" providerId="LiveId" clId="{69C01C22-D37F-49EC-AD3D-F64271119CDC}" dt="2023-09-01T20:01:32.819" v="340" actId="26606"/>
          <ac:spMkLst>
            <pc:docMk/>
            <pc:sldMk cId="334116070" sldId="257"/>
            <ac:spMk id="41" creationId="{19DFBE18-2471-4CDA-A433-4F1323226601}"/>
          </ac:spMkLst>
        </pc:spChg>
        <pc:spChg chg="add del">
          <ac:chgData name="almir innocenti" userId="120029997511f8f3" providerId="LiveId" clId="{69C01C22-D37F-49EC-AD3D-F64271119CDC}" dt="2023-09-01T19:50:38.150" v="311" actId="26606"/>
          <ac:spMkLst>
            <pc:docMk/>
            <pc:sldMk cId="334116070" sldId="257"/>
            <ac:spMk id="42" creationId="{7CA2176E-02E6-446B-BBFC-C4F40381DEE5}"/>
          </ac:spMkLst>
        </pc:spChg>
        <pc:spChg chg="add del">
          <ac:chgData name="almir innocenti" userId="120029997511f8f3" providerId="LiveId" clId="{69C01C22-D37F-49EC-AD3D-F64271119CDC}" dt="2023-09-01T19:50:38.150" v="311" actId="26606"/>
          <ac:spMkLst>
            <pc:docMk/>
            <pc:sldMk cId="334116070" sldId="257"/>
            <ac:spMk id="43" creationId="{0E137186-BF14-463E-8616-E13FA0481E23}"/>
          </ac:spMkLst>
        </pc:spChg>
        <pc:spChg chg="add del">
          <ac:chgData name="almir innocenti" userId="120029997511f8f3" providerId="LiveId" clId="{69C01C22-D37F-49EC-AD3D-F64271119CDC}" dt="2023-09-01T20:01:32.819" v="340" actId="26606"/>
          <ac:spMkLst>
            <pc:docMk/>
            <pc:sldMk cId="334116070" sldId="257"/>
            <ac:spMk id="44" creationId="{6441B738-7F29-4B23-81C4-73CB86B3C3BA}"/>
          </ac:spMkLst>
        </pc:spChg>
        <pc:spChg chg="add del">
          <ac:chgData name="almir innocenti" userId="120029997511f8f3" providerId="LiveId" clId="{69C01C22-D37F-49EC-AD3D-F64271119CDC}" dt="2023-09-01T19:49:38.934" v="293" actId="26606"/>
          <ac:spMkLst>
            <pc:docMk/>
            <pc:sldMk cId="334116070" sldId="257"/>
            <ac:spMk id="45" creationId="{DA93081D-985B-459F-932C-0B0C8B95DFB3}"/>
          </ac:spMkLst>
        </pc:spChg>
        <pc:spChg chg="add del">
          <ac:chgData name="almir innocenti" userId="120029997511f8f3" providerId="LiveId" clId="{69C01C22-D37F-49EC-AD3D-F64271119CDC}" dt="2023-09-01T20:01:37.396" v="342" actId="26606"/>
          <ac:spMkLst>
            <pc:docMk/>
            <pc:sldMk cId="334116070" sldId="257"/>
            <ac:spMk id="46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1T19:49:40.824" v="295" actId="26606"/>
          <ac:spMkLst>
            <pc:docMk/>
            <pc:sldMk cId="334116070" sldId="257"/>
            <ac:spMk id="47" creationId="{6441B738-7F29-4B23-81C4-73CB86B3C3BA}"/>
          </ac:spMkLst>
        </pc:spChg>
        <pc:spChg chg="add del">
          <ac:chgData name="almir innocenti" userId="120029997511f8f3" providerId="LiveId" clId="{69C01C22-D37F-49EC-AD3D-F64271119CDC}" dt="2023-09-01T19:49:40.824" v="295" actId="26606"/>
          <ac:spMkLst>
            <pc:docMk/>
            <pc:sldMk cId="334116070" sldId="257"/>
            <ac:spMk id="48" creationId="{19DFBE18-2471-4CDA-A433-4F1323226601}"/>
          </ac:spMkLst>
        </pc:spChg>
        <pc:spChg chg="add del">
          <ac:chgData name="almir innocenti" userId="120029997511f8f3" providerId="LiveId" clId="{69C01C22-D37F-49EC-AD3D-F64271119CDC}" dt="2023-09-01T19:50:38.150" v="311" actId="26606"/>
          <ac:spMkLst>
            <pc:docMk/>
            <pc:sldMk cId="334116070" sldId="257"/>
            <ac:spMk id="49" creationId="{F4256589-4885-4A61-83BD-B6556127D37A}"/>
          </ac:spMkLst>
        </pc:spChg>
        <pc:spChg chg="add del">
          <ac:chgData name="almir innocenti" userId="120029997511f8f3" providerId="LiveId" clId="{69C01C22-D37F-49EC-AD3D-F64271119CDC}" dt="2023-09-01T20:01:37.396" v="342" actId="26606"/>
          <ac:spMkLst>
            <pc:docMk/>
            <pc:sldMk cId="334116070" sldId="257"/>
            <ac:spMk id="50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1T19:50:38.142" v="310" actId="26606"/>
          <ac:spMkLst>
            <pc:docMk/>
            <pc:sldMk cId="334116070" sldId="257"/>
            <ac:spMk id="51" creationId="{C96C8BAF-68F3-4B78-B238-35DF5D86560D}"/>
          </ac:spMkLst>
        </pc:spChg>
        <pc:spChg chg="add del">
          <ac:chgData name="almir innocenti" userId="120029997511f8f3" providerId="LiveId" clId="{69C01C22-D37F-49EC-AD3D-F64271119CDC}" dt="2023-09-01T20:01:37.396" v="342" actId="26606"/>
          <ac:spMkLst>
            <pc:docMk/>
            <pc:sldMk cId="334116070" sldId="257"/>
            <ac:spMk id="53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1T19:50:21.751" v="304" actId="26606"/>
          <ac:spMkLst>
            <pc:docMk/>
            <pc:sldMk cId="334116070" sldId="257"/>
            <ac:spMk id="54" creationId="{CFE55B3F-4634-4A41-B146-E6251581E807}"/>
          </ac:spMkLst>
        </pc:spChg>
        <pc:spChg chg="add del">
          <ac:chgData name="almir innocenti" userId="120029997511f8f3" providerId="LiveId" clId="{69C01C22-D37F-49EC-AD3D-F64271119CDC}" dt="2023-09-01T19:50:21.751" v="304" actId="26606"/>
          <ac:spMkLst>
            <pc:docMk/>
            <pc:sldMk cId="334116070" sldId="257"/>
            <ac:spMk id="56" creationId="{5CD271E5-55BF-4266-A3A7-CFCC30518840}"/>
          </ac:spMkLst>
        </pc:spChg>
        <pc:spChg chg="add del">
          <ac:chgData name="almir innocenti" userId="120029997511f8f3" providerId="LiveId" clId="{69C01C22-D37F-49EC-AD3D-F64271119CDC}" dt="2023-09-01T20:01:39.745" v="344" actId="26606"/>
          <ac:spMkLst>
            <pc:docMk/>
            <pc:sldMk cId="334116070" sldId="257"/>
            <ac:spMk id="57" creationId="{E1C7CC74-DDFA-45A6-A6F0-E72F91810E61}"/>
          </ac:spMkLst>
        </pc:spChg>
        <pc:spChg chg="add del">
          <ac:chgData name="almir innocenti" userId="120029997511f8f3" providerId="LiveId" clId="{69C01C22-D37F-49EC-AD3D-F64271119CDC}" dt="2023-09-01T19:50:28.912" v="306" actId="26606"/>
          <ac:spMkLst>
            <pc:docMk/>
            <pc:sldMk cId="334116070" sldId="257"/>
            <ac:spMk id="58" creationId="{EB1CEFBF-6F09-4052-862B-E219DA15757E}"/>
          </ac:spMkLst>
        </pc:spChg>
        <pc:spChg chg="add del">
          <ac:chgData name="almir innocenti" userId="120029997511f8f3" providerId="LiveId" clId="{69C01C22-D37F-49EC-AD3D-F64271119CDC}" dt="2023-09-01T19:50:28.912" v="306" actId="26606"/>
          <ac:spMkLst>
            <pc:docMk/>
            <pc:sldMk cId="334116070" sldId="257"/>
            <ac:spMk id="59" creationId="{56827C3C-D52F-46CE-A441-3CD6A1A6A0A2}"/>
          </ac:spMkLst>
        </pc:spChg>
        <pc:spChg chg="add del">
          <ac:chgData name="almir innocenti" userId="120029997511f8f3" providerId="LiveId" clId="{69C01C22-D37F-49EC-AD3D-F64271119CDC}" dt="2023-09-01T19:50:28.912" v="306" actId="26606"/>
          <ac:spMkLst>
            <pc:docMk/>
            <pc:sldMk cId="334116070" sldId="257"/>
            <ac:spMk id="60" creationId="{BCB5D417-2A71-445D-B4C7-9E814D633D33}"/>
          </ac:spMkLst>
        </pc:spChg>
        <pc:spChg chg="add del">
          <ac:chgData name="almir innocenti" userId="120029997511f8f3" providerId="LiveId" clId="{69C01C22-D37F-49EC-AD3D-F64271119CDC}" dt="2023-09-01T19:50:28.912" v="306" actId="26606"/>
          <ac:spMkLst>
            <pc:docMk/>
            <pc:sldMk cId="334116070" sldId="257"/>
            <ac:spMk id="61" creationId="{F52A8B51-0A89-497B-B882-6658E029A3F9}"/>
          </ac:spMkLst>
        </pc:spChg>
        <pc:spChg chg="add del">
          <ac:chgData name="almir innocenti" userId="120029997511f8f3" providerId="LiveId" clId="{69C01C22-D37F-49EC-AD3D-F64271119CDC}" dt="2023-09-01T20:01:39.745" v="344" actId="26606"/>
          <ac:spMkLst>
            <pc:docMk/>
            <pc:sldMk cId="334116070" sldId="257"/>
            <ac:spMk id="62" creationId="{8B37626B-E2A3-4337-BCB8-C8232E2D6392}"/>
          </ac:spMkLst>
        </pc:spChg>
        <pc:spChg chg="add del">
          <ac:chgData name="almir innocenti" userId="120029997511f8f3" providerId="LiveId" clId="{69C01C22-D37F-49EC-AD3D-F64271119CDC}" dt="2023-09-01T20:01:39.745" v="344" actId="26606"/>
          <ac:spMkLst>
            <pc:docMk/>
            <pc:sldMk cId="334116070" sldId="257"/>
            <ac:spMk id="63" creationId="{962A5ECC-2816-4FF0-9177-3BCD638D6B06}"/>
          </ac:spMkLst>
        </pc:spChg>
        <pc:spChg chg="add del">
          <ac:chgData name="almir innocenti" userId="120029997511f8f3" providerId="LiveId" clId="{69C01C22-D37F-49EC-AD3D-F64271119CDC}" dt="2023-09-01T20:01:40.944" v="346" actId="26606"/>
          <ac:spMkLst>
            <pc:docMk/>
            <pc:sldMk cId="334116070" sldId="257"/>
            <ac:spMk id="65" creationId="{CB3EE80A-C082-464F-B8CF-D230F9C1947B}"/>
          </ac:spMkLst>
        </pc:spChg>
        <pc:spChg chg="add del">
          <ac:chgData name="almir innocenti" userId="120029997511f8f3" providerId="LiveId" clId="{69C01C22-D37F-49EC-AD3D-F64271119CDC}" dt="2023-09-01T20:01:40.944" v="346" actId="26606"/>
          <ac:spMkLst>
            <pc:docMk/>
            <pc:sldMk cId="334116070" sldId="257"/>
            <ac:spMk id="66" creationId="{75DE12A0-729F-4FF5-B3B8-4B47534F4A5D}"/>
          </ac:spMkLst>
        </pc:spChg>
        <pc:spChg chg="add del">
          <ac:chgData name="almir innocenti" userId="120029997511f8f3" providerId="LiveId" clId="{69C01C22-D37F-49EC-AD3D-F64271119CDC}" dt="2023-09-01T20:01:40.944" v="346" actId="26606"/>
          <ac:spMkLst>
            <pc:docMk/>
            <pc:sldMk cId="334116070" sldId="257"/>
            <ac:spMk id="67" creationId="{221DEB47-CB19-4BE4-A717-32F2722804CC}"/>
          </ac:spMkLst>
        </pc:spChg>
        <pc:spChg chg="add del">
          <ac:chgData name="almir innocenti" userId="120029997511f8f3" providerId="LiveId" clId="{69C01C22-D37F-49EC-AD3D-F64271119CDC}" dt="2023-09-01T20:00:24.659" v="316" actId="700"/>
          <ac:spMkLst>
            <pc:docMk/>
            <pc:sldMk cId="334116070" sldId="257"/>
            <ac:spMk id="68" creationId="{42A4FC2C-047E-45A5-965D-8E1E3BF09BC6}"/>
          </ac:spMkLst>
        </pc:spChg>
        <pc:spChg chg="add del">
          <ac:chgData name="almir innocenti" userId="120029997511f8f3" providerId="LiveId" clId="{69C01C22-D37F-49EC-AD3D-F64271119CDC}" dt="2023-09-01T20:01:42.320" v="348" actId="26606"/>
          <ac:spMkLst>
            <pc:docMk/>
            <pc:sldMk cId="334116070" sldId="257"/>
            <ac:spMk id="69" creationId="{A3B87107-4105-4E2E-9804-69F7D65D2E01}"/>
          </ac:spMkLst>
        </pc:spChg>
        <pc:spChg chg="add del">
          <ac:chgData name="almir innocenti" userId="120029997511f8f3" providerId="LiveId" clId="{69C01C22-D37F-49EC-AD3D-F64271119CDC}" dt="2023-09-01T20:01:42.320" v="348" actId="26606"/>
          <ac:spMkLst>
            <pc:docMk/>
            <pc:sldMk cId="334116070" sldId="257"/>
            <ac:spMk id="70" creationId="{A2A91DC4-0FF5-4DCA-A481-E7230FDECBBE}"/>
          </ac:spMkLst>
        </pc:spChg>
        <pc:spChg chg="add del">
          <ac:chgData name="almir innocenti" userId="120029997511f8f3" providerId="LiveId" clId="{69C01C22-D37F-49EC-AD3D-F64271119CDC}" dt="2023-09-01T20:01:42.320" v="348" actId="26606"/>
          <ac:spMkLst>
            <pc:docMk/>
            <pc:sldMk cId="334116070" sldId="257"/>
            <ac:spMk id="71" creationId="{1836F95A-2EFD-4C2C-BBC3-B7ABC4D2B151}"/>
          </ac:spMkLst>
        </pc:spChg>
        <pc:spChg chg="add del">
          <ac:chgData name="almir innocenti" userId="120029997511f8f3" providerId="LiveId" clId="{69C01C22-D37F-49EC-AD3D-F64271119CDC}" dt="2023-09-01T20:01:42.320" v="348" actId="26606"/>
          <ac:spMkLst>
            <pc:docMk/>
            <pc:sldMk cId="334116070" sldId="257"/>
            <ac:spMk id="72" creationId="{0A905E78-C6BD-4E8B-BEE8-83419E8C2610}"/>
          </ac:spMkLst>
        </pc:spChg>
        <pc:spChg chg="add del">
          <ac:chgData name="almir innocenti" userId="120029997511f8f3" providerId="LiveId" clId="{69C01C22-D37F-49EC-AD3D-F64271119CDC}" dt="2023-09-01T20:01:42.320" v="348" actId="26606"/>
          <ac:spMkLst>
            <pc:docMk/>
            <pc:sldMk cId="334116070" sldId="257"/>
            <ac:spMk id="73" creationId="{B89B393A-2023-42E6-9E72-CEE622D9ACE6}"/>
          </ac:spMkLst>
        </pc:spChg>
        <pc:spChg chg="add del">
          <ac:chgData name="almir innocenti" userId="120029997511f8f3" providerId="LiveId" clId="{69C01C22-D37F-49EC-AD3D-F64271119CDC}" dt="2023-09-01T20:01:43.792" v="350" actId="26606"/>
          <ac:spMkLst>
            <pc:docMk/>
            <pc:sldMk cId="334116070" sldId="257"/>
            <ac:spMk id="75" creationId="{AFF8168A-1F96-469C-B0AB-01E5986D0699}"/>
          </ac:spMkLst>
        </pc:spChg>
        <pc:spChg chg="add del">
          <ac:chgData name="almir innocenti" userId="120029997511f8f3" providerId="LiveId" clId="{69C01C22-D37F-49EC-AD3D-F64271119CDC}" dt="2023-09-03T14:26:23.707" v="660" actId="26606"/>
          <ac:spMkLst>
            <pc:docMk/>
            <pc:sldMk cId="334116070" sldId="257"/>
            <ac:spMk id="76" creationId="{2ED84DD6-8A68-4994-8094-8DDBE89BF353}"/>
          </ac:spMkLst>
        </pc:spChg>
        <pc:spChg chg="add del">
          <ac:chgData name="almir innocenti" userId="120029997511f8f3" providerId="LiveId" clId="{69C01C22-D37F-49EC-AD3D-F64271119CDC}" dt="2023-09-01T20:02:07.462" v="352" actId="26606"/>
          <ac:spMkLst>
            <pc:docMk/>
            <pc:sldMk cId="334116070" sldId="257"/>
            <ac:spMk id="77" creationId="{B1C6273B-8641-4F41-A8AF-C27950C8BC06}"/>
          </ac:spMkLst>
        </pc:spChg>
        <pc:spChg chg="add del">
          <ac:chgData name="almir innocenti" userId="120029997511f8f3" providerId="LiveId" clId="{69C01C22-D37F-49EC-AD3D-F64271119CDC}" dt="2023-09-01T20:02:07.462" v="352" actId="26606"/>
          <ac:spMkLst>
            <pc:docMk/>
            <pc:sldMk cId="334116070" sldId="257"/>
            <ac:spMk id="78" creationId="{3027E617-DE1F-4F10-BEC3-11D54F6FD431}"/>
          </ac:spMkLst>
        </pc:spChg>
        <pc:spChg chg="add del">
          <ac:chgData name="almir innocenti" userId="120029997511f8f3" providerId="LiveId" clId="{69C01C22-D37F-49EC-AD3D-F64271119CDC}" dt="2023-09-01T20:02:07.462" v="352" actId="26606"/>
          <ac:spMkLst>
            <pc:docMk/>
            <pc:sldMk cId="334116070" sldId="257"/>
            <ac:spMk id="79" creationId="{CFEC60E7-FB50-4876-BEEB-A278CE8734D9}"/>
          </ac:spMkLst>
        </pc:spChg>
        <pc:spChg chg="add del">
          <ac:chgData name="almir innocenti" userId="120029997511f8f3" providerId="LiveId" clId="{69C01C22-D37F-49EC-AD3D-F64271119CDC}" dt="2023-09-01T20:02:07.462" v="352" actId="26606"/>
          <ac:spMkLst>
            <pc:docMk/>
            <pc:sldMk cId="334116070" sldId="257"/>
            <ac:spMk id="80" creationId="{80F1C30A-5172-4D5C-819A-75FD4723A836}"/>
          </ac:spMkLst>
        </pc:spChg>
        <pc:spChg chg="add del">
          <ac:chgData name="almir innocenti" userId="120029997511f8f3" providerId="LiveId" clId="{69C01C22-D37F-49EC-AD3D-F64271119CDC}" dt="2023-09-03T14:26:23.707" v="660" actId="26606"/>
          <ac:spMkLst>
            <pc:docMk/>
            <pc:sldMk cId="334116070" sldId="257"/>
            <ac:spMk id="81" creationId="{176049D7-366E-4AC9-B689-460CC28F8E70}"/>
          </ac:spMkLst>
        </pc:spChg>
        <pc:spChg chg="add del">
          <ac:chgData name="almir innocenti" userId="120029997511f8f3" providerId="LiveId" clId="{69C01C22-D37F-49EC-AD3D-F64271119CDC}" dt="2023-09-01T20:02:09.899" v="354" actId="26606"/>
          <ac:spMkLst>
            <pc:docMk/>
            <pc:sldMk cId="334116070" sldId="257"/>
            <ac:spMk id="82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1T20:02:09.899" v="354" actId="26606"/>
          <ac:spMkLst>
            <pc:docMk/>
            <pc:sldMk cId="334116070" sldId="257"/>
            <ac:spMk id="83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1T20:02:09.899" v="354" actId="26606"/>
          <ac:spMkLst>
            <pc:docMk/>
            <pc:sldMk cId="334116070" sldId="257"/>
            <ac:spMk id="84" creationId="{C415A303-9056-4604-A81B-16C7F329A0BE}"/>
          </ac:spMkLst>
        </pc:spChg>
        <pc:spChg chg="add del">
          <ac:chgData name="almir innocenti" userId="120029997511f8f3" providerId="LiveId" clId="{69C01C22-D37F-49EC-AD3D-F64271119CDC}" dt="2023-09-01T20:02:11.017" v="356" actId="26606"/>
          <ac:spMkLst>
            <pc:docMk/>
            <pc:sldMk cId="334116070" sldId="257"/>
            <ac:spMk id="86" creationId="{4CB78A93-D417-4DCA-94C6-29DD457E5936}"/>
          </ac:spMkLst>
        </pc:spChg>
        <pc:spChg chg="add del">
          <ac:chgData name="almir innocenti" userId="120029997511f8f3" providerId="LiveId" clId="{69C01C22-D37F-49EC-AD3D-F64271119CDC}" dt="2023-09-01T20:02:11.017" v="356" actId="26606"/>
          <ac:spMkLst>
            <pc:docMk/>
            <pc:sldMk cId="334116070" sldId="257"/>
            <ac:spMk id="87" creationId="{3CD859B5-6B91-4E36-B9D2-83739A58154D}"/>
          </ac:spMkLst>
        </pc:spChg>
        <pc:spChg chg="add del">
          <ac:chgData name="almir innocenti" userId="120029997511f8f3" providerId="LiveId" clId="{69C01C22-D37F-49EC-AD3D-F64271119CDC}" dt="2023-09-03T14:26:23.707" v="660" actId="26606"/>
          <ac:spMkLst>
            <pc:docMk/>
            <pc:sldMk cId="334116070" sldId="257"/>
            <ac:spMk id="88" creationId="{4AD45A04-4150-4943-BB06-EEEDDD73BFCE}"/>
          </ac:spMkLst>
        </pc:spChg>
        <pc:spChg chg="add del">
          <ac:chgData name="almir innocenti" userId="120029997511f8f3" providerId="LiveId" clId="{69C01C22-D37F-49EC-AD3D-F64271119CDC}" dt="2023-09-03T13:15:12.020" v="429" actId="26606"/>
          <ac:spMkLst>
            <pc:docMk/>
            <pc:sldMk cId="334116070" sldId="257"/>
            <ac:spMk id="89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3T13:15:12.020" v="429" actId="26606"/>
          <ac:spMkLst>
            <pc:docMk/>
            <pc:sldMk cId="334116070" sldId="257"/>
            <ac:spMk id="90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3T13:15:12.020" v="429" actId="26606"/>
          <ac:spMkLst>
            <pc:docMk/>
            <pc:sldMk cId="334116070" sldId="257"/>
            <ac:spMk id="91" creationId="{C415A303-9056-4604-A81B-16C7F329A0BE}"/>
          </ac:spMkLst>
        </pc:spChg>
        <pc:spChg chg="add del">
          <ac:chgData name="almir innocenti" userId="120029997511f8f3" providerId="LiveId" clId="{69C01C22-D37F-49EC-AD3D-F64271119CDC}" dt="2023-09-03T14:26:26.354" v="662" actId="26606"/>
          <ac:spMkLst>
            <pc:docMk/>
            <pc:sldMk cId="334116070" sldId="257"/>
            <ac:spMk id="92" creationId="{B086532B-5A3E-44A5-A0C2-22A0DB316C40}"/>
          </ac:spMkLst>
        </pc:spChg>
        <pc:spChg chg="add del">
          <ac:chgData name="almir innocenti" userId="120029997511f8f3" providerId="LiveId" clId="{69C01C22-D37F-49EC-AD3D-F64271119CDC}" dt="2023-09-03T14:26:26.354" v="662" actId="26606"/>
          <ac:spMkLst>
            <pc:docMk/>
            <pc:sldMk cId="334116070" sldId="257"/>
            <ac:spMk id="93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4:26:48.014" v="681" actId="26606"/>
          <ac:spMkLst>
            <pc:docMk/>
            <pc:sldMk cId="334116070" sldId="257"/>
            <ac:spMk id="95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15:12.008" v="428" actId="26606"/>
          <ac:spMkLst>
            <pc:docMk/>
            <pc:sldMk cId="334116070" sldId="257"/>
            <ac:spMk id="96" creationId="{CFBA0F70-CA6A-4DE1-8930-3FA0033C212E}"/>
          </ac:spMkLst>
        </pc:spChg>
        <pc:spChg chg="add del mod">
          <ac:chgData name="almir innocenti" userId="120029997511f8f3" providerId="LiveId" clId="{69C01C22-D37F-49EC-AD3D-F64271119CDC}" dt="2023-09-03T14:26:48.014" v="681" actId="26606"/>
          <ac:spMkLst>
            <pc:docMk/>
            <pc:sldMk cId="334116070" sldId="257"/>
            <ac:spMk id="97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3:15:12.008" v="428" actId="26606"/>
          <ac:spMkLst>
            <pc:docMk/>
            <pc:sldMk cId="334116070" sldId="257"/>
            <ac:spMk id="98" creationId="{531B5C47-1CA0-4762-BBEF-AC6A4DB781F8}"/>
          </ac:spMkLst>
        </pc:spChg>
        <pc:spChg chg="add del">
          <ac:chgData name="almir innocenti" userId="120029997511f8f3" providerId="LiveId" clId="{69C01C22-D37F-49EC-AD3D-F64271119CDC}" dt="2023-09-03T14:26:39.895" v="668" actId="26606"/>
          <ac:spMkLst>
            <pc:docMk/>
            <pc:sldMk cId="334116070" sldId="257"/>
            <ac:spMk id="99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15:12.008" v="428" actId="26606"/>
          <ac:spMkLst>
            <pc:docMk/>
            <pc:sldMk cId="334116070" sldId="257"/>
            <ac:spMk id="100" creationId="{A81EFB5C-E32B-40C4-AD06-8C34EB093DE0}"/>
          </ac:spMkLst>
        </pc:spChg>
        <pc:spChg chg="add del">
          <ac:chgData name="almir innocenti" userId="120029997511f8f3" providerId="LiveId" clId="{69C01C22-D37F-49EC-AD3D-F64271119CDC}" dt="2023-09-03T14:26:40.639" v="670" actId="26606"/>
          <ac:spMkLst>
            <pc:docMk/>
            <pc:sldMk cId="334116070" sldId="257"/>
            <ac:spMk id="101" creationId="{B086532B-5A3E-44A5-A0C2-22A0DB316C40}"/>
          </ac:spMkLst>
        </pc:spChg>
        <pc:spChg chg="add del">
          <ac:chgData name="almir innocenti" userId="120029997511f8f3" providerId="LiveId" clId="{69C01C22-D37F-49EC-AD3D-F64271119CDC}" dt="2023-09-03T13:15:12.008" v="428" actId="26606"/>
          <ac:spMkLst>
            <pc:docMk/>
            <pc:sldMk cId="334116070" sldId="257"/>
            <ac:spMk id="102" creationId="{82D12DA2-A8FA-48DC-9A62-7942F2FB0D59}"/>
          </ac:spMkLst>
        </pc:spChg>
        <pc:spChg chg="add del">
          <ac:chgData name="almir innocenti" userId="120029997511f8f3" providerId="LiveId" clId="{69C01C22-D37F-49EC-AD3D-F64271119CDC}" dt="2023-09-03T14:26:41.568" v="672" actId="26606"/>
          <ac:spMkLst>
            <pc:docMk/>
            <pc:sldMk cId="334116070" sldId="257"/>
            <ac:spMk id="103" creationId="{D036D0D5-3AA0-47FD-A83C-7A06CA2EEE1A}"/>
          </ac:spMkLst>
        </pc:spChg>
        <pc:spChg chg="add del">
          <ac:chgData name="almir innocenti" userId="120029997511f8f3" providerId="LiveId" clId="{69C01C22-D37F-49EC-AD3D-F64271119CDC}" dt="2023-09-03T14:26:42.374" v="674" actId="26606"/>
          <ac:spMkLst>
            <pc:docMk/>
            <pc:sldMk cId="334116070" sldId="257"/>
            <ac:spMk id="105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4:26:42.374" v="674" actId="26606"/>
          <ac:spMkLst>
            <pc:docMk/>
            <pc:sldMk cId="334116070" sldId="257"/>
            <ac:spMk id="106" creationId="{7BD53761-A24C-2DFC-A0D2-55C7722D9903}"/>
          </ac:spMkLst>
        </pc:spChg>
        <pc:spChg chg="add del">
          <ac:chgData name="almir innocenti" userId="120029997511f8f3" providerId="LiveId" clId="{69C01C22-D37F-49EC-AD3D-F64271119CDC}" dt="2023-09-03T14:26:42.374" v="674" actId="26606"/>
          <ac:spMkLst>
            <pc:docMk/>
            <pc:sldMk cId="334116070" sldId="257"/>
            <ac:spMk id="107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4:26:43.766" v="676" actId="26606"/>
          <ac:spMkLst>
            <pc:docMk/>
            <pc:sldMk cId="334116070" sldId="257"/>
            <ac:spMk id="109" creationId="{E9271C28-7496-4447-8541-7B39F5E9480A}"/>
          </ac:spMkLst>
        </pc:spChg>
        <pc:spChg chg="add del">
          <ac:chgData name="almir innocenti" userId="120029997511f8f3" providerId="LiveId" clId="{69C01C22-D37F-49EC-AD3D-F64271119CDC}" dt="2023-09-03T14:26:43.766" v="676" actId="26606"/>
          <ac:spMkLst>
            <pc:docMk/>
            <pc:sldMk cId="334116070" sldId="257"/>
            <ac:spMk id="110" creationId="{7BD53761-A24C-2DFC-A0D2-55C7722D9903}"/>
          </ac:spMkLst>
        </pc:spChg>
        <pc:spChg chg="add del">
          <ac:chgData name="almir innocenti" userId="120029997511f8f3" providerId="LiveId" clId="{69C01C22-D37F-49EC-AD3D-F64271119CDC}" dt="2023-09-03T14:26:43.766" v="676" actId="26606"/>
          <ac:spMkLst>
            <pc:docMk/>
            <pc:sldMk cId="334116070" sldId="257"/>
            <ac:spMk id="111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4:26:46.498" v="678" actId="26606"/>
          <ac:spMkLst>
            <pc:docMk/>
            <pc:sldMk cId="334116070" sldId="257"/>
            <ac:spMk id="113" creationId="{7BD53761-A24C-2DFC-A0D2-55C7722D9903}"/>
          </ac:spMkLst>
        </pc:spChg>
        <pc:spChg chg="add del">
          <ac:chgData name="almir innocenti" userId="120029997511f8f3" providerId="LiveId" clId="{69C01C22-D37F-49EC-AD3D-F64271119CDC}" dt="2023-09-03T14:26:46.498" v="678" actId="26606"/>
          <ac:spMkLst>
            <pc:docMk/>
            <pc:sldMk cId="334116070" sldId="257"/>
            <ac:spMk id="114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4:26:48.004" v="680" actId="26606"/>
          <ac:spMkLst>
            <pc:docMk/>
            <pc:sldMk cId="334116070" sldId="257"/>
            <ac:spMk id="116" creationId="{7BD53761-A24C-2DFC-A0D2-55C7722D9903}"/>
          </ac:spMkLst>
        </pc:spChg>
        <pc:spChg chg="add del">
          <ac:chgData name="almir innocenti" userId="120029997511f8f3" providerId="LiveId" clId="{69C01C22-D37F-49EC-AD3D-F64271119CDC}" dt="2023-09-03T14:26:48.004" v="680" actId="26606"/>
          <ac:spMkLst>
            <pc:docMk/>
            <pc:sldMk cId="334116070" sldId="257"/>
            <ac:spMk id="117" creationId="{79DD1737-8E4F-9D11-4747-EBAEA3082E02}"/>
          </ac:spMkLst>
        </pc:spChg>
        <pc:spChg chg="add mod">
          <ac:chgData name="almir innocenti" userId="120029997511f8f3" providerId="LiveId" clId="{69C01C22-D37F-49EC-AD3D-F64271119CDC}" dt="2023-09-03T14:27:01.355" v="697" actId="26606"/>
          <ac:spMkLst>
            <pc:docMk/>
            <pc:sldMk cId="334116070" sldId="257"/>
            <ac:spMk id="119" creationId="{7BD53761-A24C-2DFC-A0D2-55C7722D9903}"/>
          </ac:spMkLst>
        </pc:spChg>
        <pc:spChg chg="add mod ord">
          <ac:chgData name="almir innocenti" userId="120029997511f8f3" providerId="LiveId" clId="{69C01C22-D37F-49EC-AD3D-F64271119CDC}" dt="2023-09-03T14:27:01.355" v="697" actId="26606"/>
          <ac:spMkLst>
            <pc:docMk/>
            <pc:sldMk cId="334116070" sldId="257"/>
            <ac:spMk id="120" creationId="{79DD1737-8E4F-9D11-4747-EBAEA3082E02}"/>
          </ac:spMkLst>
        </pc:spChg>
        <pc:spChg chg="add del">
          <ac:chgData name="almir innocenti" userId="120029997511f8f3" providerId="LiveId" clId="{69C01C22-D37F-49EC-AD3D-F64271119CDC}" dt="2023-09-03T14:27:01.352" v="696" actId="26606"/>
          <ac:spMkLst>
            <pc:docMk/>
            <pc:sldMk cId="334116070" sldId="257"/>
            <ac:spMk id="125" creationId="{E9271C28-7496-4447-8541-7B39F5E9480A}"/>
          </ac:spMkLst>
        </pc:spChg>
        <pc:grpChg chg="add del">
          <ac:chgData name="almir innocenti" userId="120029997511f8f3" providerId="LiveId" clId="{69C01C22-D37F-49EC-AD3D-F64271119CDC}" dt="2023-09-01T19:50:38.142" v="310" actId="26606"/>
          <ac:grpSpMkLst>
            <pc:docMk/>
            <pc:sldMk cId="334116070" sldId="257"/>
            <ac:grpSpMk id="52" creationId="{4F4CD6D0-5A87-4BA2-A13A-0E40511C3CFA}"/>
          </ac:grpSpMkLst>
        </pc:grpChg>
        <pc:grpChg chg="add del">
          <ac:chgData name="almir innocenti" userId="120029997511f8f3" providerId="LiveId" clId="{69C01C22-D37F-49EC-AD3D-F64271119CDC}" dt="2023-09-01T19:50:38.142" v="310" actId="26606"/>
          <ac:grpSpMkLst>
            <pc:docMk/>
            <pc:sldMk cId="334116070" sldId="257"/>
            <ac:grpSpMk id="55" creationId="{E9537076-EF48-4F72-9164-FD8260D550AC}"/>
          </ac:grpSpMkLst>
        </pc:grpChg>
        <pc:grpChg chg="add del">
          <ac:chgData name="almir innocenti" userId="120029997511f8f3" providerId="LiveId" clId="{69C01C22-D37F-49EC-AD3D-F64271119CDC}" dt="2023-09-01T19:50:38.142" v="310" actId="26606"/>
          <ac:grpSpMkLst>
            <pc:docMk/>
            <pc:sldMk cId="334116070" sldId="257"/>
            <ac:grpSpMk id="64" creationId="{6EFC3492-86BD-4D75-B5B4-C2DBFE0BD106}"/>
          </ac:grpSpMkLst>
        </pc:grpChg>
        <pc:picChg chg="add del mod ord">
          <ac:chgData name="almir innocenti" userId="120029997511f8f3" providerId="LiveId" clId="{69C01C22-D37F-49EC-AD3D-F64271119CDC}" dt="2023-09-03T14:26:17.899" v="657" actId="478"/>
          <ac:picMkLst>
            <pc:docMk/>
            <pc:sldMk cId="334116070" sldId="257"/>
            <ac:picMk id="5" creationId="{B4CA5517-A73E-6BCC-4C3B-1A4E1EBCC7B5}"/>
          </ac:picMkLst>
        </pc:picChg>
        <pc:picChg chg="add del mod ord">
          <ac:chgData name="almir innocenti" userId="120029997511f8f3" providerId="LiveId" clId="{69C01C22-D37F-49EC-AD3D-F64271119CDC}" dt="2023-09-03T14:26:19.949" v="658" actId="478"/>
          <ac:picMkLst>
            <pc:docMk/>
            <pc:sldMk cId="334116070" sldId="257"/>
            <ac:picMk id="7" creationId="{0BEE86A9-0922-7421-0737-10FE60E387D7}"/>
          </ac:picMkLst>
        </pc:picChg>
        <pc:picChg chg="add mod ord">
          <ac:chgData name="almir innocenti" userId="120029997511f8f3" providerId="LiveId" clId="{69C01C22-D37F-49EC-AD3D-F64271119CDC}" dt="2023-09-03T14:27:01.355" v="697" actId="26606"/>
          <ac:picMkLst>
            <pc:docMk/>
            <pc:sldMk cId="334116070" sldId="257"/>
            <ac:picMk id="10" creationId="{7160A1AD-28A0-611A-6965-155778BCA428}"/>
          </ac:picMkLst>
        </pc:picChg>
        <pc:cxnChg chg="add del">
          <ac:chgData name="almir innocenti" userId="120029997511f8f3" providerId="LiveId" clId="{69C01C22-D37F-49EC-AD3D-F64271119CDC}" dt="2023-09-01T19:30:38.863" v="284" actId="26606"/>
          <ac:cxnSpMkLst>
            <pc:docMk/>
            <pc:sldMk cId="334116070" sldId="257"/>
            <ac:cxnSpMk id="25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1T19:30:38.863" v="284" actId="26606"/>
          <ac:cxnSpMkLst>
            <pc:docMk/>
            <pc:sldMk cId="334116070" sldId="257"/>
            <ac:cxnSpMk id="27" creationId="{4B67E998-E312-45A7-A84D-81D9342085FC}"/>
          </ac:cxnSpMkLst>
        </pc:cxnChg>
        <pc:cxnChg chg="add del">
          <ac:chgData name="almir innocenti" userId="120029997511f8f3" providerId="LiveId" clId="{69C01C22-D37F-49EC-AD3D-F64271119CDC}" dt="2023-09-01T19:49:30.636" v="291" actId="26606"/>
          <ac:cxnSpMkLst>
            <pc:docMk/>
            <pc:sldMk cId="334116070" sldId="257"/>
            <ac:cxnSpMk id="31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1T19:49:30.636" v="291" actId="26606"/>
          <ac:cxnSpMkLst>
            <pc:docMk/>
            <pc:sldMk cId="334116070" sldId="257"/>
            <ac:cxnSpMk id="33" creationId="{E516E5FD-1641-417A-B344-1BB57281DCFF}"/>
          </ac:cxnSpMkLst>
        </pc:cxnChg>
        <pc:cxnChg chg="add del">
          <ac:chgData name="almir innocenti" userId="120029997511f8f3" providerId="LiveId" clId="{69C01C22-D37F-49EC-AD3D-F64271119CDC}" dt="2023-09-03T14:26:23.707" v="660" actId="26606"/>
          <ac:cxnSpMkLst>
            <pc:docMk/>
            <pc:sldMk cId="334116070" sldId="257"/>
            <ac:cxnSpMk id="74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4:26:23.707" v="660" actId="26606"/>
          <ac:cxnSpMkLst>
            <pc:docMk/>
            <pc:sldMk cId="334116070" sldId="257"/>
            <ac:cxnSpMk id="85" creationId="{BC9E91F8-C4AE-4EB0-8B76-FF3F3FC7183D}"/>
          </ac:cxnSpMkLst>
        </pc:cxnChg>
      </pc:sldChg>
      <pc:sldChg chg="new del">
        <pc:chgData name="almir innocenti" userId="120029997511f8f3" providerId="LiveId" clId="{69C01C22-D37F-49EC-AD3D-F64271119CDC}" dt="2023-08-30T13:51:13.187" v="119" actId="680"/>
        <pc:sldMkLst>
          <pc:docMk/>
          <pc:sldMk cId="2066771361" sldId="257"/>
        </pc:sldMkLst>
      </pc:sldChg>
      <pc:sldChg chg="addSp delSp modSp new mod setBg delDesignElem chgLayout">
        <pc:chgData name="almir innocenti" userId="120029997511f8f3" providerId="LiveId" clId="{69C01C22-D37F-49EC-AD3D-F64271119CDC}" dt="2023-09-03T13:10:41.621" v="375" actId="26606"/>
        <pc:sldMkLst>
          <pc:docMk/>
          <pc:sldMk cId="338785507" sldId="258"/>
        </pc:sldMkLst>
        <pc:spChg chg="del">
          <ac:chgData name="almir innocenti" userId="120029997511f8f3" providerId="LiveId" clId="{69C01C22-D37F-49EC-AD3D-F64271119CDC}" dt="2023-09-01T19:57:50.621" v="314" actId="26606"/>
          <ac:spMkLst>
            <pc:docMk/>
            <pc:sldMk cId="338785507" sldId="258"/>
            <ac:spMk id="2" creationId="{C68B273D-9938-C0BC-EFE6-7ED8D7B642FC}"/>
          </ac:spMkLst>
        </pc:spChg>
        <pc:spChg chg="del">
          <ac:chgData name="almir innocenti" userId="120029997511f8f3" providerId="LiveId" clId="{69C01C22-D37F-49EC-AD3D-F64271119CDC}" dt="2023-09-01T19:57:45.882" v="313"/>
          <ac:spMkLst>
            <pc:docMk/>
            <pc:sldMk cId="338785507" sldId="258"/>
            <ac:spMk id="3" creationId="{C067B767-9AC1-FFA9-3690-CA97341F5138}"/>
          </ac:spMkLst>
        </pc:spChg>
        <pc:spChg chg="add mod ord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6" creationId="{2DDC35F0-10AC-9B51-AC69-A35126C77DB1}"/>
          </ac:spMkLst>
        </pc:spChg>
        <pc:spChg chg="add del">
          <ac:chgData name="almir innocenti" userId="120029997511f8f3" providerId="LiveId" clId="{69C01C22-D37F-49EC-AD3D-F64271119CDC}" dt="2023-09-03T13:05:05.352" v="361" actId="26606"/>
          <ac:spMkLst>
            <pc:docMk/>
            <pc:sldMk cId="338785507" sldId="258"/>
            <ac:spMk id="8" creationId="{E455C987-ED28-46CA-ACFD-871FF101DC1F}"/>
          </ac:spMkLst>
        </pc:spChg>
        <pc:spChg chg="add del">
          <ac:chgData name="almir innocenti" userId="120029997511f8f3" providerId="LiveId" clId="{69C01C22-D37F-49EC-AD3D-F64271119CDC}" dt="2023-09-01T19:58:04.894" v="315" actId="26606"/>
          <ac:spMkLst>
            <pc:docMk/>
            <pc:sldMk cId="338785507" sldId="258"/>
            <ac:spMk id="10" creationId="{E9E09B16-4874-4AF2-86A9-1E174C200001}"/>
          </ac:spMkLst>
        </pc:spChg>
        <pc:spChg chg="add del">
          <ac:chgData name="almir innocenti" userId="120029997511f8f3" providerId="LiveId" clId="{69C01C22-D37F-49EC-AD3D-F64271119CDC}" dt="2023-09-03T13:05:05.352" v="361" actId="26606"/>
          <ac:spMkLst>
            <pc:docMk/>
            <pc:sldMk cId="338785507" sldId="258"/>
            <ac:spMk id="11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1T19:58:04.894" v="315" actId="26606"/>
          <ac:spMkLst>
            <pc:docMk/>
            <pc:sldMk cId="338785507" sldId="258"/>
            <ac:spMk id="12" creationId="{F557AC3B-63D5-4181-AD35-0D051F7C8225}"/>
          </ac:spMkLst>
        </pc:spChg>
        <pc:spChg chg="add del">
          <ac:chgData name="almir innocenti" userId="120029997511f8f3" providerId="LiveId" clId="{69C01C22-D37F-49EC-AD3D-F64271119CDC}" dt="2023-09-03T13:05:05.352" v="361" actId="26606"/>
          <ac:spMkLst>
            <pc:docMk/>
            <pc:sldMk cId="338785507" sldId="258"/>
            <ac:spMk id="13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1T20:02:28.694" v="358" actId="700"/>
          <ac:spMkLst>
            <pc:docMk/>
            <pc:sldMk cId="338785507" sldId="258"/>
            <ac:spMk id="17" creationId="{D036D0D5-3AA0-47FD-A83C-7A06CA2EEE1A}"/>
          </ac:spMkLst>
        </pc:spChg>
        <pc:spChg chg="add del">
          <ac:chgData name="almir innocenti" userId="120029997511f8f3" providerId="LiveId" clId="{69C01C22-D37F-49EC-AD3D-F64271119CDC}" dt="2023-09-03T13:05:05.352" v="361" actId="26606"/>
          <ac:spMkLst>
            <pc:docMk/>
            <pc:sldMk cId="338785507" sldId="258"/>
            <ac:spMk id="19" creationId="{A09530D1-E1B7-4679-A6ED-D82EB77AAC8E}"/>
          </ac:spMkLst>
        </pc:spChg>
        <pc:spChg chg="add del">
          <ac:chgData name="almir innocenti" userId="120029997511f8f3" providerId="LiveId" clId="{69C01C22-D37F-49EC-AD3D-F64271119CDC}" dt="2023-09-03T13:05:07.745" v="363" actId="26606"/>
          <ac:spMkLst>
            <pc:docMk/>
            <pc:sldMk cId="338785507" sldId="258"/>
            <ac:spMk id="23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05:07.745" v="363" actId="26606"/>
          <ac:spMkLst>
            <pc:docMk/>
            <pc:sldMk cId="338785507" sldId="258"/>
            <ac:spMk id="24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05:11.214" v="365" actId="26606"/>
          <ac:spMkLst>
            <pc:docMk/>
            <pc:sldMk cId="338785507" sldId="258"/>
            <ac:spMk id="28" creationId="{E9271C28-7496-4447-8541-7B39F5E9480A}"/>
          </ac:spMkLst>
        </pc:spChg>
        <pc:spChg chg="add del">
          <ac:chgData name="almir innocenti" userId="120029997511f8f3" providerId="LiveId" clId="{69C01C22-D37F-49EC-AD3D-F64271119CDC}" dt="2023-09-03T13:05:11.214" v="365" actId="26606"/>
          <ac:spMkLst>
            <pc:docMk/>
            <pc:sldMk cId="338785507" sldId="258"/>
            <ac:spMk id="29" creationId="{A038095E-FD3E-07E3-D52D-757907550812}"/>
          </ac:spMkLst>
        </pc:spChg>
        <pc:spChg chg="add del">
          <ac:chgData name="almir innocenti" userId="120029997511f8f3" providerId="LiveId" clId="{69C01C22-D37F-49EC-AD3D-F64271119CDC}" dt="2023-09-03T13:05:13.655" v="367" actId="26606"/>
          <ac:spMkLst>
            <pc:docMk/>
            <pc:sldMk cId="338785507" sldId="258"/>
            <ac:spMk id="31" creationId="{2EF7C252-67AA-4C4E-B73A-6C367865C153}"/>
          </ac:spMkLst>
        </pc:spChg>
        <pc:spChg chg="add del">
          <ac:chgData name="almir innocenti" userId="120029997511f8f3" providerId="LiveId" clId="{69C01C22-D37F-49EC-AD3D-F64271119CDC}" dt="2023-09-03T13:05:13.655" v="367" actId="26606"/>
          <ac:spMkLst>
            <pc:docMk/>
            <pc:sldMk cId="338785507" sldId="258"/>
            <ac:spMk id="32" creationId="{8B6A4D90-C9D7-A80A-39C6-223D8EF24029}"/>
          </ac:spMkLst>
        </pc:spChg>
        <pc:spChg chg="add del">
          <ac:chgData name="almir innocenti" userId="120029997511f8f3" providerId="LiveId" clId="{69C01C22-D37F-49EC-AD3D-F64271119CDC}" dt="2023-09-03T13:05:15.745" v="369" actId="26606"/>
          <ac:spMkLst>
            <pc:docMk/>
            <pc:sldMk cId="338785507" sldId="258"/>
            <ac:spMk id="34" creationId="{F28D9B36-75B9-4435-83E6-0A9C81A12E95}"/>
          </ac:spMkLst>
        </pc:spChg>
        <pc:spChg chg="add del">
          <ac:chgData name="almir innocenti" userId="120029997511f8f3" providerId="LiveId" clId="{69C01C22-D37F-49EC-AD3D-F64271119CDC}" dt="2023-09-03T13:05:15.745" v="369" actId="26606"/>
          <ac:spMkLst>
            <pc:docMk/>
            <pc:sldMk cId="338785507" sldId="258"/>
            <ac:spMk id="35" creationId="{FEF27C76-69BB-6D39-035A-C8873E215B61}"/>
          </ac:spMkLst>
        </pc:spChg>
        <pc:spChg chg="add del">
          <ac:chgData name="almir innocenti" userId="120029997511f8f3" providerId="LiveId" clId="{69C01C22-D37F-49EC-AD3D-F64271119CDC}" dt="2023-09-03T13:05:17.582" v="371" actId="26606"/>
          <ac:spMkLst>
            <pc:docMk/>
            <pc:sldMk cId="338785507" sldId="258"/>
            <ac:spMk id="37" creationId="{546C4A15-AF47-0886-AE3D-937E4199870B}"/>
          </ac:spMkLst>
        </pc:spChg>
        <pc:spChg chg="add del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39" creationId="{57FCEABF-719A-4C8C-8802-E1C13EE46F38}"/>
          </ac:spMkLst>
        </pc:spChg>
        <pc:spChg chg="add del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40" creationId="{6A7957CE-5A39-C52D-5426-4EF18AB92225}"/>
          </ac:spMkLst>
        </pc:spChg>
        <pc:spChg chg="add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45" creationId="{79CBD3C9-4E66-426D-948E-7CF4778107E8}"/>
          </ac:spMkLst>
        </pc:spChg>
        <pc:spChg chg="add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47" creationId="{DDB95FCF-AD96-482F-9FB8-CD95725E6EFF}"/>
          </ac:spMkLst>
        </pc:spChg>
        <pc:spChg chg="add">
          <ac:chgData name="almir innocenti" userId="120029997511f8f3" providerId="LiveId" clId="{69C01C22-D37F-49EC-AD3D-F64271119CDC}" dt="2023-09-03T13:10:41.621" v="375" actId="26606"/>
          <ac:spMkLst>
            <pc:docMk/>
            <pc:sldMk cId="338785507" sldId="258"/>
            <ac:spMk id="51" creationId="{6C9CCC80-7A96-41CB-8626-BBA75D236F1B}"/>
          </ac:spMkLst>
        </pc:spChg>
        <pc:picChg chg="add mod ord">
          <ac:chgData name="almir innocenti" userId="120029997511f8f3" providerId="LiveId" clId="{69C01C22-D37F-49EC-AD3D-F64271119CDC}" dt="2023-09-03T13:10:41.621" v="375" actId="26606"/>
          <ac:picMkLst>
            <pc:docMk/>
            <pc:sldMk cId="338785507" sldId="258"/>
            <ac:picMk id="5" creationId="{F40C9E47-5FD6-6978-17D0-723DBE04609E}"/>
          </ac:picMkLst>
        </pc:picChg>
        <pc:cxnChg chg="add del">
          <ac:chgData name="almir innocenti" userId="120029997511f8f3" providerId="LiveId" clId="{69C01C22-D37F-49EC-AD3D-F64271119CDC}" dt="2023-09-03T13:05:05.352" v="361" actId="26606"/>
          <ac:cxnSpMkLst>
            <pc:docMk/>
            <pc:sldMk cId="338785507" sldId="258"/>
            <ac:cxnSpMk id="15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05:05.352" v="361" actId="26606"/>
          <ac:cxnSpMkLst>
            <pc:docMk/>
            <pc:sldMk cId="338785507" sldId="258"/>
            <ac:cxnSpMk id="21" creationId="{BCB8372A-11C5-4BD2-B5FD-71DDEFADE145}"/>
          </ac:cxnSpMkLst>
        </pc:cxnChg>
        <pc:cxnChg chg="add del">
          <ac:chgData name="almir innocenti" userId="120029997511f8f3" providerId="LiveId" clId="{69C01C22-D37F-49EC-AD3D-F64271119CDC}" dt="2023-09-03T13:05:07.745" v="363" actId="26606"/>
          <ac:cxnSpMkLst>
            <pc:docMk/>
            <pc:sldMk cId="338785507" sldId="258"/>
            <ac:cxnSpMk id="25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05:07.745" v="363" actId="26606"/>
          <ac:cxnSpMkLst>
            <pc:docMk/>
            <pc:sldMk cId="338785507" sldId="258"/>
            <ac:cxnSpMk id="26" creationId="{63FED537-3AF1-4C36-9904-77B6A54D27B5}"/>
          </ac:cxnSpMkLst>
        </pc:cxnChg>
        <pc:cxnChg chg="add">
          <ac:chgData name="almir innocenti" userId="120029997511f8f3" providerId="LiveId" clId="{69C01C22-D37F-49EC-AD3D-F64271119CDC}" dt="2023-09-03T13:10:41.621" v="375" actId="26606"/>
          <ac:cxnSpMkLst>
            <pc:docMk/>
            <pc:sldMk cId="338785507" sldId="258"/>
            <ac:cxnSpMk id="49" creationId="{64EEEC00-AD80-4734-BEE6-04CBDEC830C9}"/>
          </ac:cxnSpMkLst>
        </pc:cxnChg>
        <pc:cxnChg chg="add">
          <ac:chgData name="almir innocenti" userId="120029997511f8f3" providerId="LiveId" clId="{69C01C22-D37F-49EC-AD3D-F64271119CDC}" dt="2023-09-03T13:10:41.621" v="375" actId="26606"/>
          <ac:cxnSpMkLst>
            <pc:docMk/>
            <pc:sldMk cId="338785507" sldId="258"/>
            <ac:cxnSpMk id="53" creationId="{2DAD7A7A-010A-4015-B647-7A27BB535DA0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27:12.382" v="481" actId="20577"/>
        <pc:sldMkLst>
          <pc:docMk/>
          <pc:sldMk cId="2757293636" sldId="259"/>
        </pc:sldMkLst>
        <pc:spChg chg="mod">
          <ac:chgData name="almir innocenti" userId="120029997511f8f3" providerId="LiveId" clId="{69C01C22-D37F-49EC-AD3D-F64271119CDC}" dt="2023-09-03T13:27:12.382" v="481" actId="20577"/>
          <ac:spMkLst>
            <pc:docMk/>
            <pc:sldMk cId="2757293636" sldId="259"/>
            <ac:spMk id="2" creationId="{ED1EBF72-31EF-A27C-25A6-2658BCD2540A}"/>
          </ac:spMkLst>
        </pc:spChg>
        <pc:spChg chg="del">
          <ac:chgData name="almir innocenti" userId="120029997511f8f3" providerId="LiveId" clId="{69C01C22-D37F-49EC-AD3D-F64271119CDC}" dt="2023-09-03T13:11:59.760" v="426" actId="26606"/>
          <ac:spMkLst>
            <pc:docMk/>
            <pc:sldMk cId="2757293636" sldId="259"/>
            <ac:spMk id="3" creationId="{BFCC9A87-5192-D570-1E08-2287B4A5E723}"/>
          </ac:spMkLst>
        </pc:spChg>
        <pc:spChg chg="add del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9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11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15" creationId="{E7818327-9D44-4214-BEC7-F7463A8BDE7B}"/>
          </ac:spMkLst>
        </pc:spChg>
        <pc:spChg chg="add del">
          <ac:chgData name="almir innocenti" userId="120029997511f8f3" providerId="LiveId" clId="{69C01C22-D37F-49EC-AD3D-F64271119CDC}" dt="2023-09-03T13:15:26.234" v="431" actId="26606"/>
          <ac:spMkLst>
            <pc:docMk/>
            <pc:sldMk cId="2757293636" sldId="259"/>
            <ac:spMk id="22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15:26.234" v="431" actId="26606"/>
          <ac:spMkLst>
            <pc:docMk/>
            <pc:sldMk cId="2757293636" sldId="259"/>
            <ac:spMk id="24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15:26.234" v="431" actId="26606"/>
          <ac:spMkLst>
            <pc:docMk/>
            <pc:sldMk cId="2757293636" sldId="259"/>
            <ac:spMk id="28" creationId="{E455C987-ED28-46CA-ACFD-871FF101DC1F}"/>
          </ac:spMkLst>
        </pc:spChg>
        <pc:spChg chg="add del">
          <ac:chgData name="almir innocenti" userId="120029997511f8f3" providerId="LiveId" clId="{69C01C22-D37F-49EC-AD3D-F64271119CDC}" dt="2023-09-03T13:15:26.234" v="431" actId="26606"/>
          <ac:spMkLst>
            <pc:docMk/>
            <pc:sldMk cId="2757293636" sldId="259"/>
            <ac:spMk id="30" creationId="{A09530D1-E1B7-4679-A6ED-D82EB77AAC8E}"/>
          </ac:spMkLst>
        </pc:spChg>
        <pc:spChg chg="add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34" creationId="{809C0BCD-BEE9-423F-A51C-BCCD8E5EAADA}"/>
          </ac:spMkLst>
        </pc:spChg>
        <pc:spChg chg="add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35" creationId="{9998D094-42B2-42BA-AA14-E8FBE073A5D8}"/>
          </ac:spMkLst>
        </pc:spChg>
        <pc:spChg chg="add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37" creationId="{F7726A94-1EF0-4D91-B7BF-C033E3D6E51B}"/>
          </ac:spMkLst>
        </pc:spChg>
        <pc:spChg chg="add">
          <ac:chgData name="almir innocenti" userId="120029997511f8f3" providerId="LiveId" clId="{69C01C22-D37F-49EC-AD3D-F64271119CDC}" dt="2023-09-03T13:15:26.384" v="432" actId="26606"/>
          <ac:spMkLst>
            <pc:docMk/>
            <pc:sldMk cId="2757293636" sldId="259"/>
            <ac:spMk id="39" creationId="{24FB4153-1E3E-4AE9-8306-E8C292894B04}"/>
          </ac:spMkLst>
        </pc:spChg>
        <pc:picChg chg="add mod ord">
          <ac:chgData name="almir innocenti" userId="120029997511f8f3" providerId="LiveId" clId="{69C01C22-D37F-49EC-AD3D-F64271119CDC}" dt="2023-09-03T13:15:26.384" v="432" actId="26606"/>
          <ac:picMkLst>
            <pc:docMk/>
            <pc:sldMk cId="2757293636" sldId="259"/>
            <ac:picMk id="5" creationId="{92944A4D-78F2-4334-CEE4-11361F40EC0D}"/>
          </ac:picMkLst>
        </pc:picChg>
        <pc:cxnChg chg="add del">
          <ac:chgData name="almir innocenti" userId="120029997511f8f3" providerId="LiveId" clId="{69C01C22-D37F-49EC-AD3D-F64271119CDC}" dt="2023-09-03T13:15:26.384" v="432" actId="26606"/>
          <ac:cxnSpMkLst>
            <pc:docMk/>
            <pc:sldMk cId="2757293636" sldId="259"/>
            <ac:cxnSpMk id="13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15:26.384" v="432" actId="26606"/>
          <ac:cxnSpMkLst>
            <pc:docMk/>
            <pc:sldMk cId="2757293636" sldId="259"/>
            <ac:cxnSpMk id="17" creationId="{F896B7D9-8894-4E5C-8DCF-35BECF8D365A}"/>
          </ac:cxnSpMkLst>
        </pc:cxnChg>
        <pc:cxnChg chg="add del">
          <ac:chgData name="almir innocenti" userId="120029997511f8f3" providerId="LiveId" clId="{69C01C22-D37F-49EC-AD3D-F64271119CDC}" dt="2023-09-03T13:15:26.234" v="431" actId="26606"/>
          <ac:cxnSpMkLst>
            <pc:docMk/>
            <pc:sldMk cId="2757293636" sldId="259"/>
            <ac:cxnSpMk id="26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15:26.234" v="431" actId="26606"/>
          <ac:cxnSpMkLst>
            <pc:docMk/>
            <pc:sldMk cId="2757293636" sldId="259"/>
            <ac:cxnSpMk id="32" creationId="{BCB8372A-11C5-4BD2-B5FD-71DDEFADE145}"/>
          </ac:cxnSpMkLst>
        </pc:cxnChg>
        <pc:cxnChg chg="add">
          <ac:chgData name="almir innocenti" userId="120029997511f8f3" providerId="LiveId" clId="{69C01C22-D37F-49EC-AD3D-F64271119CDC}" dt="2023-09-03T13:15:26.384" v="432" actId="26606"/>
          <ac:cxnSpMkLst>
            <pc:docMk/>
            <pc:sldMk cId="2757293636" sldId="259"/>
            <ac:cxnSpMk id="36" creationId="{8465D64B-59F4-4BDC-B833-A17EF1E04697}"/>
          </ac:cxnSpMkLst>
        </pc:cxnChg>
        <pc:cxnChg chg="add">
          <ac:chgData name="almir innocenti" userId="120029997511f8f3" providerId="LiveId" clId="{69C01C22-D37F-49EC-AD3D-F64271119CDC}" dt="2023-09-03T13:15:26.384" v="432" actId="26606"/>
          <ac:cxnSpMkLst>
            <pc:docMk/>
            <pc:sldMk cId="2757293636" sldId="259"/>
            <ac:cxnSpMk id="38" creationId="{98F0650C-11DF-45E6-8EC2-E3B298F0D80A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24:36.730" v="449" actId="26606"/>
        <pc:sldMkLst>
          <pc:docMk/>
          <pc:sldMk cId="8349133" sldId="260"/>
        </pc:sldMkLst>
        <pc:spChg chg="mod or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2" creationId="{F1973DA8-0C75-1657-1623-69D8C3A5416B}"/>
          </ac:spMkLst>
        </pc:spChg>
        <pc:spChg chg="del">
          <ac:chgData name="almir innocenti" userId="120029997511f8f3" providerId="LiveId" clId="{69C01C22-D37F-49EC-AD3D-F64271119CDC}" dt="2023-09-03T13:24:23.224" v="433"/>
          <ac:spMkLst>
            <pc:docMk/>
            <pc:sldMk cId="8349133" sldId="260"/>
            <ac:spMk id="3" creationId="{2228988D-7C58-FBC6-37C7-0D2795E720B9}"/>
          </ac:spMkLst>
        </pc:spChg>
        <pc:spChg chg="add del">
          <ac:chgData name="almir innocenti" userId="120029997511f8f3" providerId="LiveId" clId="{69C01C22-D37F-49EC-AD3D-F64271119CDC}" dt="2023-09-03T13:24:33.946" v="444" actId="26606"/>
          <ac:spMkLst>
            <pc:docMk/>
            <pc:sldMk cId="8349133" sldId="260"/>
            <ac:spMk id="9" creationId="{37E6DA63-9417-FE9C-31EC-3E3EB2EB8940}"/>
          </ac:spMkLst>
        </pc:spChg>
        <pc:spChg chg="add del">
          <ac:chgData name="almir innocenti" userId="120029997511f8f3" providerId="LiveId" clId="{69C01C22-D37F-49EC-AD3D-F64271119CDC}" dt="2023-09-03T13:24:32.511" v="442" actId="26606"/>
          <ac:spMkLst>
            <pc:docMk/>
            <pc:sldMk cId="8349133" sldId="260"/>
            <ac:spMk id="10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24:32.511" v="442" actId="26606"/>
          <ac:spMkLst>
            <pc:docMk/>
            <pc:sldMk cId="8349133" sldId="260"/>
            <ac:spMk id="12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24:32.511" v="442" actId="26606"/>
          <ac:spMkLst>
            <pc:docMk/>
            <pc:sldMk cId="8349133" sldId="260"/>
            <ac:spMk id="16" creationId="{F7726A94-1EF0-4D91-B7BF-C033E3D6E51B}"/>
          </ac:spMkLst>
        </pc:spChg>
        <pc:spChg chg="add del">
          <ac:chgData name="almir innocenti" userId="120029997511f8f3" providerId="LiveId" clId="{69C01C22-D37F-49EC-AD3D-F64271119CDC}" dt="2023-09-03T13:24:32.511" v="442" actId="26606"/>
          <ac:spMkLst>
            <pc:docMk/>
            <pc:sldMk cId="8349133" sldId="260"/>
            <ac:spMk id="20" creationId="{24FB4153-1E3E-4AE9-8306-E8C292894B04}"/>
          </ac:spMkLst>
        </pc:spChg>
        <pc:spChg chg="add del">
          <ac:chgData name="almir innocenti" userId="120029997511f8f3" providerId="LiveId" clId="{69C01C22-D37F-49EC-AD3D-F64271119CDC}" dt="2023-09-03T13:24:33.946" v="444" actId="26606"/>
          <ac:spMkLst>
            <pc:docMk/>
            <pc:sldMk cId="8349133" sldId="260"/>
            <ac:spMk id="22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24:35.168" v="446" actId="26606"/>
          <ac:spMkLst>
            <pc:docMk/>
            <pc:sldMk cId="8349133" sldId="260"/>
            <ac:spMk id="24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24:35.168" v="446" actId="26606"/>
          <ac:spMkLst>
            <pc:docMk/>
            <pc:sldMk cId="8349133" sldId="260"/>
            <ac:spMk id="25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24:35.168" v="446" actId="26606"/>
          <ac:spMkLst>
            <pc:docMk/>
            <pc:sldMk cId="8349133" sldId="260"/>
            <ac:spMk id="27" creationId="{E7818327-9D44-4214-BEC7-F7463A8BDE7B}"/>
          </ac:spMkLst>
        </pc:spChg>
        <pc:spChg chg="add del">
          <ac:chgData name="almir innocenti" userId="120029997511f8f3" providerId="LiveId" clId="{69C01C22-D37F-49EC-AD3D-F64271119CDC}" dt="2023-09-03T13:24:36.705" v="448" actId="26606"/>
          <ac:spMkLst>
            <pc:docMk/>
            <pc:sldMk cId="8349133" sldId="260"/>
            <ac:spMk id="30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24:36.705" v="448" actId="26606"/>
          <ac:spMkLst>
            <pc:docMk/>
            <pc:sldMk cId="8349133" sldId="260"/>
            <ac:spMk id="31" creationId="{37E6DA63-9417-FE9C-31EC-3E3EB2EB8940}"/>
          </ac:spMkLst>
        </pc:spChg>
        <pc:spChg chg="ad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33" creationId="{809C0BCD-BEE9-423F-A51C-BCCD8E5EAADA}"/>
          </ac:spMkLst>
        </pc:spChg>
        <pc:spChg chg="ad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34" creationId="{9998D094-42B2-42BA-AA14-E8FBE073A5D8}"/>
          </ac:spMkLst>
        </pc:spChg>
        <pc:spChg chg="ad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36" creationId="{63FE6F10-B3AD-4403-94CA-F5115528699D}"/>
          </ac:spMkLst>
        </pc:spChg>
        <pc:spChg chg="ad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37" creationId="{364D6A39-A4F7-4B00-9F42-3BC67177DB1F}"/>
          </ac:spMkLst>
        </pc:spChg>
        <pc:spChg chg="add">
          <ac:chgData name="almir innocenti" userId="120029997511f8f3" providerId="LiveId" clId="{69C01C22-D37F-49EC-AD3D-F64271119CDC}" dt="2023-09-03T13:24:36.730" v="449" actId="26606"/>
          <ac:spMkLst>
            <pc:docMk/>
            <pc:sldMk cId="8349133" sldId="260"/>
            <ac:spMk id="39" creationId="{B5D0D97D-7911-4A25-88E2-4D81FD4AB294}"/>
          </ac:spMkLst>
        </pc:spChg>
        <pc:picChg chg="add mod">
          <ac:chgData name="almir innocenti" userId="120029997511f8f3" providerId="LiveId" clId="{69C01C22-D37F-49EC-AD3D-F64271119CDC}" dt="2023-09-03T13:24:36.730" v="449" actId="26606"/>
          <ac:picMkLst>
            <pc:docMk/>
            <pc:sldMk cId="8349133" sldId="260"/>
            <ac:picMk id="5" creationId="{BA9B9D09-8F0C-A911-101D-5DE986A057FB}"/>
          </ac:picMkLst>
        </pc:picChg>
        <pc:cxnChg chg="add del">
          <ac:chgData name="almir innocenti" userId="120029997511f8f3" providerId="LiveId" clId="{69C01C22-D37F-49EC-AD3D-F64271119CDC}" dt="2023-09-03T13:24:32.511" v="442" actId="26606"/>
          <ac:cxnSpMkLst>
            <pc:docMk/>
            <pc:sldMk cId="8349133" sldId="260"/>
            <ac:cxnSpMk id="14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24:32.511" v="442" actId="26606"/>
          <ac:cxnSpMkLst>
            <pc:docMk/>
            <pc:sldMk cId="8349133" sldId="260"/>
            <ac:cxnSpMk id="18" creationId="{98F0650C-11DF-45E6-8EC2-E3B298F0D80A}"/>
          </ac:cxnSpMkLst>
        </pc:cxnChg>
        <pc:cxnChg chg="add del">
          <ac:chgData name="almir innocenti" userId="120029997511f8f3" providerId="LiveId" clId="{69C01C22-D37F-49EC-AD3D-F64271119CDC}" dt="2023-09-03T13:24:35.168" v="446" actId="26606"/>
          <ac:cxnSpMkLst>
            <pc:docMk/>
            <pc:sldMk cId="8349133" sldId="260"/>
            <ac:cxnSpMk id="26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24:35.168" v="446" actId="26606"/>
          <ac:cxnSpMkLst>
            <pc:docMk/>
            <pc:sldMk cId="8349133" sldId="260"/>
            <ac:cxnSpMk id="28" creationId="{F896B7D9-8894-4E5C-8DCF-35BECF8D365A}"/>
          </ac:cxnSpMkLst>
        </pc:cxnChg>
        <pc:cxnChg chg="add">
          <ac:chgData name="almir innocenti" userId="120029997511f8f3" providerId="LiveId" clId="{69C01C22-D37F-49EC-AD3D-F64271119CDC}" dt="2023-09-03T13:24:36.730" v="449" actId="26606"/>
          <ac:cxnSpMkLst>
            <pc:docMk/>
            <pc:sldMk cId="8349133" sldId="260"/>
            <ac:cxnSpMk id="35" creationId="{8465D64B-59F4-4BDC-B833-A17EF1E04697}"/>
          </ac:cxnSpMkLst>
        </pc:cxnChg>
        <pc:cxnChg chg="add">
          <ac:chgData name="almir innocenti" userId="120029997511f8f3" providerId="LiveId" clId="{69C01C22-D37F-49EC-AD3D-F64271119CDC}" dt="2023-09-03T13:24:36.730" v="449" actId="26606"/>
          <ac:cxnSpMkLst>
            <pc:docMk/>
            <pc:sldMk cId="8349133" sldId="260"/>
            <ac:cxnSpMk id="38" creationId="{13553ADF-88A1-4645-B819-890CA3DF7D5B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25:57.170" v="479" actId="26606"/>
        <pc:sldMkLst>
          <pc:docMk/>
          <pc:sldMk cId="3858592941" sldId="261"/>
        </pc:sldMkLst>
        <pc:spChg chg="mod">
          <ac:chgData name="almir innocenti" userId="120029997511f8f3" providerId="LiveId" clId="{69C01C22-D37F-49EC-AD3D-F64271119CDC}" dt="2023-09-03T13:25:57.170" v="479" actId="26606"/>
          <ac:spMkLst>
            <pc:docMk/>
            <pc:sldMk cId="3858592941" sldId="261"/>
            <ac:spMk id="2" creationId="{B132D325-0D6C-6079-F6FB-6590C2AF5182}"/>
          </ac:spMkLst>
        </pc:spChg>
        <pc:spChg chg="del">
          <ac:chgData name="almir innocenti" userId="120029997511f8f3" providerId="LiveId" clId="{69C01C22-D37F-49EC-AD3D-F64271119CDC}" dt="2023-09-03T13:25:30.695" v="471"/>
          <ac:spMkLst>
            <pc:docMk/>
            <pc:sldMk cId="3858592941" sldId="261"/>
            <ac:spMk id="3" creationId="{03D1FA41-84AD-27F8-122E-9452282A0840}"/>
          </ac:spMkLst>
        </pc:spChg>
        <pc:spChg chg="add">
          <ac:chgData name="almir innocenti" userId="120029997511f8f3" providerId="LiveId" clId="{69C01C22-D37F-49EC-AD3D-F64271119CDC}" dt="2023-09-03T13:25:57.170" v="479" actId="26606"/>
          <ac:spMkLst>
            <pc:docMk/>
            <pc:sldMk cId="3858592941" sldId="261"/>
            <ac:spMk id="15" creationId="{346D7FCE-4CC0-4DD9-1767-F13662BF471C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16" creationId="{77F7D86A-709E-4A26-9BC7-C9D9922F4066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18" creationId="{E2521B9D-892F-43BE-890E-E7B53E614A97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22" creationId="{9FBC98AF-EE94-4505-9A1F-E35640BC5807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26" creationId="{24B94F6B-4799-4A81-96B7-CA7890F7FB2C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28" creationId="{7B89AE47-596D-45F4-BDBE-9FC1B846F478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30" creationId="{2DD8B8D6-8E09-4370-8C3B-F39297AF7134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32" creationId="{45BED479-3FD8-448C-97E8-89F062EF07A8}"/>
          </ac:spMkLst>
        </pc:spChg>
        <pc:spChg chg="add del">
          <ac:chgData name="almir innocenti" userId="120029997511f8f3" providerId="LiveId" clId="{69C01C22-D37F-49EC-AD3D-F64271119CDC}" dt="2023-09-03T13:25:56.273" v="476" actId="26606"/>
          <ac:spMkLst>
            <pc:docMk/>
            <pc:sldMk cId="3858592941" sldId="261"/>
            <ac:spMk id="34" creationId="{6140EFEF-6749-434F-9669-01E8BB788473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36" creationId="{DF7FBA26-72F8-4904-8FE1-B79B31D14C7C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37" creationId="{77F7D86A-709E-4A26-9BC7-C9D9922F4066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38" creationId="{D7E2D9D7-47FF-4A91-B0F8-33A6C7A83D5E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39" creationId="{E2521B9D-892F-43BE-890E-E7B53E614A97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1" creationId="{F08CA653-3A7A-4933-A9AF-B36FCA48E833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2" creationId="{6DB9D783-1075-4CBD-AC33-58B4A8C76EBD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3" creationId="{F0EC00CC-0608-43D7-8926-9078174A1433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5" creationId="{CD60E61A-F29A-4784-932F-4D3B69B2F94D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6" creationId="{57BCE512-DBB5-4A7B-BF6A-C8FD15A97C61}"/>
          </ac:spMkLst>
        </pc:spChg>
        <pc:spChg chg="add del">
          <ac:chgData name="almir innocenti" userId="120029997511f8f3" providerId="LiveId" clId="{69C01C22-D37F-49EC-AD3D-F64271119CDC}" dt="2023-09-03T13:25:57.130" v="478" actId="26606"/>
          <ac:spMkLst>
            <pc:docMk/>
            <pc:sldMk cId="3858592941" sldId="261"/>
            <ac:spMk id="47" creationId="{D5DEC9E8-5269-452D-8317-15A4A6767400}"/>
          </ac:spMkLst>
        </pc:spChg>
        <pc:spChg chg="add">
          <ac:chgData name="almir innocenti" userId="120029997511f8f3" providerId="LiveId" clId="{69C01C22-D37F-49EC-AD3D-F64271119CDC}" dt="2023-09-03T13:25:57.170" v="479" actId="26606"/>
          <ac:spMkLst>
            <pc:docMk/>
            <pc:sldMk cId="3858592941" sldId="261"/>
            <ac:spMk id="49" creationId="{198AD113-FF7E-4ECE-A8B0-353FD81B24CC}"/>
          </ac:spMkLst>
        </pc:spChg>
        <pc:picChg chg="add mod ord">
          <ac:chgData name="almir innocenti" userId="120029997511f8f3" providerId="LiveId" clId="{69C01C22-D37F-49EC-AD3D-F64271119CDC}" dt="2023-09-03T13:25:57.170" v="479" actId="26606"/>
          <ac:picMkLst>
            <pc:docMk/>
            <pc:sldMk cId="3858592941" sldId="261"/>
            <ac:picMk id="5" creationId="{291D3518-49D7-2DBF-0920-934CDC307586}"/>
          </ac:picMkLst>
        </pc:picChg>
        <pc:picChg chg="add mod ord">
          <ac:chgData name="almir innocenti" userId="120029997511f8f3" providerId="LiveId" clId="{69C01C22-D37F-49EC-AD3D-F64271119CDC}" dt="2023-09-03T13:25:57.170" v="479" actId="26606"/>
          <ac:picMkLst>
            <pc:docMk/>
            <pc:sldMk cId="3858592941" sldId="261"/>
            <ac:picMk id="7" creationId="{5E0F6C18-D155-97B0-0108-B9EF7D39483B}"/>
          </ac:picMkLst>
        </pc:picChg>
        <pc:picChg chg="add mod ord">
          <ac:chgData name="almir innocenti" userId="120029997511f8f3" providerId="LiveId" clId="{69C01C22-D37F-49EC-AD3D-F64271119CDC}" dt="2023-09-03T13:25:57.170" v="479" actId="26606"/>
          <ac:picMkLst>
            <pc:docMk/>
            <pc:sldMk cId="3858592941" sldId="261"/>
            <ac:picMk id="9" creationId="{41D4EC7F-D61D-CD7C-8D99-3D3B31B70E50}"/>
          </ac:picMkLst>
        </pc:picChg>
        <pc:picChg chg="add mod ord">
          <ac:chgData name="almir innocenti" userId="120029997511f8f3" providerId="LiveId" clId="{69C01C22-D37F-49EC-AD3D-F64271119CDC}" dt="2023-09-03T13:25:57.170" v="479" actId="26606"/>
          <ac:picMkLst>
            <pc:docMk/>
            <pc:sldMk cId="3858592941" sldId="261"/>
            <ac:picMk id="11" creationId="{1D42CA74-EF2B-F7CD-6B7F-5F1E4BAD4285}"/>
          </ac:picMkLst>
        </pc:picChg>
        <pc:cxnChg chg="add del">
          <ac:chgData name="almir innocenti" userId="120029997511f8f3" providerId="LiveId" clId="{69C01C22-D37F-49EC-AD3D-F64271119CDC}" dt="2023-09-03T13:25:56.273" v="476" actId="26606"/>
          <ac:cxnSpMkLst>
            <pc:docMk/>
            <pc:sldMk cId="3858592941" sldId="261"/>
            <ac:cxnSpMk id="20" creationId="{84D1E40A-ADD8-4074-BCF5-5ED160BB3E7E}"/>
          </ac:cxnSpMkLst>
        </pc:cxnChg>
        <pc:cxnChg chg="add del">
          <ac:chgData name="almir innocenti" userId="120029997511f8f3" providerId="LiveId" clId="{69C01C22-D37F-49EC-AD3D-F64271119CDC}" dt="2023-09-03T13:25:56.273" v="476" actId="26606"/>
          <ac:cxnSpMkLst>
            <pc:docMk/>
            <pc:sldMk cId="3858592941" sldId="261"/>
            <ac:cxnSpMk id="24" creationId="{2A007BEE-EAE5-4E71-BF05-8BF0E501EE85}"/>
          </ac:cxnSpMkLst>
        </pc:cxnChg>
        <pc:cxnChg chg="add del">
          <ac:chgData name="almir innocenti" userId="120029997511f8f3" providerId="LiveId" clId="{69C01C22-D37F-49EC-AD3D-F64271119CDC}" dt="2023-09-03T13:25:57.130" v="478" actId="26606"/>
          <ac:cxnSpMkLst>
            <pc:docMk/>
            <pc:sldMk cId="3858592941" sldId="261"/>
            <ac:cxnSpMk id="40" creationId="{84D1E40A-ADD8-4074-BCF5-5ED160BB3E7E}"/>
          </ac:cxnSpMkLst>
        </pc:cxnChg>
        <pc:cxnChg chg="add del">
          <ac:chgData name="almir innocenti" userId="120029997511f8f3" providerId="LiveId" clId="{69C01C22-D37F-49EC-AD3D-F64271119CDC}" dt="2023-09-03T13:25:57.130" v="478" actId="26606"/>
          <ac:cxnSpMkLst>
            <pc:docMk/>
            <pc:sldMk cId="3858592941" sldId="261"/>
            <ac:cxnSpMk id="44" creationId="{9A130319-C464-4841-833E-FD519C1D21C0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28:14.484" v="494" actId="26606"/>
        <pc:sldMkLst>
          <pc:docMk/>
          <pc:sldMk cId="871193006" sldId="262"/>
        </pc:sldMkLst>
        <pc:spChg chg="add del">
          <ac:chgData name="almir innocenti" userId="120029997511f8f3" providerId="LiveId" clId="{69C01C22-D37F-49EC-AD3D-F64271119CDC}" dt="2023-09-03T13:28:14.484" v="494" actId="26606"/>
          <ac:spMkLst>
            <pc:docMk/>
            <pc:sldMk cId="871193006" sldId="262"/>
            <ac:spMk id="2" creationId="{36EF8E0B-0750-AA7F-51BC-EFB3F3B2F613}"/>
          </ac:spMkLst>
        </pc:spChg>
        <pc:spChg chg="del">
          <ac:chgData name="almir innocenti" userId="120029997511f8f3" providerId="LiveId" clId="{69C01C22-D37F-49EC-AD3D-F64271119CDC}" dt="2023-09-03T13:27:35.117" v="483"/>
          <ac:spMkLst>
            <pc:docMk/>
            <pc:sldMk cId="871193006" sldId="262"/>
            <ac:spMk id="3" creationId="{EB2C2E29-7230-BDF7-FB67-50DC47F5C53D}"/>
          </ac:spMkLst>
        </pc:spChg>
        <pc:spChg chg="add del">
          <ac:chgData name="almir innocenti" userId="120029997511f8f3" providerId="LiveId" clId="{69C01C22-D37F-49EC-AD3D-F64271119CDC}" dt="2023-09-03T13:28:01.495" v="487" actId="26606"/>
          <ac:spMkLst>
            <pc:docMk/>
            <pc:sldMk cId="871193006" sldId="262"/>
            <ac:spMk id="9" creationId="{DBE1B5F5-9BC6-266C-3E64-48A6E4B72DEB}"/>
          </ac:spMkLst>
        </pc:spChg>
        <pc:spChg chg="add del">
          <ac:chgData name="almir innocenti" userId="120029997511f8f3" providerId="LiveId" clId="{69C01C22-D37F-49EC-AD3D-F64271119CDC}" dt="2023-09-03T13:27:50.361" v="485" actId="26606"/>
          <ac:spMkLst>
            <pc:docMk/>
            <pc:sldMk cId="871193006" sldId="262"/>
            <ac:spMk id="10" creationId="{E9E09B16-4874-4AF2-86A9-1E174C200001}"/>
          </ac:spMkLst>
        </pc:spChg>
        <pc:spChg chg="add del">
          <ac:chgData name="almir innocenti" userId="120029997511f8f3" providerId="LiveId" clId="{69C01C22-D37F-49EC-AD3D-F64271119CDC}" dt="2023-09-03T13:27:50.361" v="485" actId="26606"/>
          <ac:spMkLst>
            <pc:docMk/>
            <pc:sldMk cId="871193006" sldId="262"/>
            <ac:spMk id="12" creationId="{35494F9B-D851-46F3-9164-479893CBEDCF}"/>
          </ac:spMkLst>
        </pc:spChg>
        <pc:spChg chg="add del">
          <ac:chgData name="almir innocenti" userId="120029997511f8f3" providerId="LiveId" clId="{69C01C22-D37F-49EC-AD3D-F64271119CDC}" dt="2023-09-03T13:27:50.361" v="485" actId="26606"/>
          <ac:spMkLst>
            <pc:docMk/>
            <pc:sldMk cId="871193006" sldId="262"/>
            <ac:spMk id="14" creationId="{AED3799A-1FC5-417A-8683-57447021F8A1}"/>
          </ac:spMkLst>
        </pc:spChg>
        <pc:spChg chg="add del">
          <ac:chgData name="almir innocenti" userId="120029997511f8f3" providerId="LiveId" clId="{69C01C22-D37F-49EC-AD3D-F64271119CDC}" dt="2023-09-03T13:28:01.495" v="487" actId="26606"/>
          <ac:spMkLst>
            <pc:docMk/>
            <pc:sldMk cId="871193006" sldId="262"/>
            <ac:spMk id="16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28:01.495" v="487" actId="26606"/>
          <ac:spMkLst>
            <pc:docMk/>
            <pc:sldMk cId="871193006" sldId="262"/>
            <ac:spMk id="17" creationId="{36EF8E0B-0750-AA7F-51BC-EFB3F3B2F613}"/>
          </ac:spMkLst>
        </pc:spChg>
        <pc:spChg chg="add del">
          <ac:chgData name="almir innocenti" userId="120029997511f8f3" providerId="LiveId" clId="{69C01C22-D37F-49EC-AD3D-F64271119CDC}" dt="2023-09-03T13:28:14.467" v="493" actId="26606"/>
          <ac:spMkLst>
            <pc:docMk/>
            <pc:sldMk cId="871193006" sldId="262"/>
            <ac:spMk id="18" creationId="{3DBE9D54-6250-40F2-A23A-F9CEBF5F9196}"/>
          </ac:spMkLst>
        </pc:spChg>
        <pc:spChg chg="add del">
          <ac:chgData name="almir innocenti" userId="120029997511f8f3" providerId="LiveId" clId="{69C01C22-D37F-49EC-AD3D-F64271119CDC}" dt="2023-09-03T13:28:03.731" v="489" actId="26606"/>
          <ac:spMkLst>
            <pc:docMk/>
            <pc:sldMk cId="871193006" sldId="262"/>
            <ac:spMk id="19" creationId="{E9E09B16-4874-4AF2-86A9-1E174C200001}"/>
          </ac:spMkLst>
        </pc:spChg>
        <pc:spChg chg="add del">
          <ac:chgData name="almir innocenti" userId="120029997511f8f3" providerId="LiveId" clId="{69C01C22-D37F-49EC-AD3D-F64271119CDC}" dt="2023-09-03T13:28:03.731" v="489" actId="26606"/>
          <ac:spMkLst>
            <pc:docMk/>
            <pc:sldMk cId="871193006" sldId="262"/>
            <ac:spMk id="20" creationId="{35494F9B-D851-46F3-9164-479893CBEDCF}"/>
          </ac:spMkLst>
        </pc:spChg>
        <pc:spChg chg="add del">
          <ac:chgData name="almir innocenti" userId="120029997511f8f3" providerId="LiveId" clId="{69C01C22-D37F-49EC-AD3D-F64271119CDC}" dt="2023-09-03T13:28:03.731" v="489" actId="26606"/>
          <ac:spMkLst>
            <pc:docMk/>
            <pc:sldMk cId="871193006" sldId="262"/>
            <ac:spMk id="21" creationId="{AED3799A-1FC5-417A-8683-57447021F8A1}"/>
          </ac:spMkLst>
        </pc:spChg>
        <pc:spChg chg="add del">
          <ac:chgData name="almir innocenti" userId="120029997511f8f3" providerId="LiveId" clId="{69C01C22-D37F-49EC-AD3D-F64271119CDC}" dt="2023-09-03T13:28:07.019" v="491" actId="26606"/>
          <ac:spMkLst>
            <pc:docMk/>
            <pc:sldMk cId="871193006" sldId="262"/>
            <ac:spMk id="23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28:07.019" v="491" actId="26606"/>
          <ac:spMkLst>
            <pc:docMk/>
            <pc:sldMk cId="871193006" sldId="262"/>
            <ac:spMk id="24" creationId="{36EF8E0B-0750-AA7F-51BC-EFB3F3B2F613}"/>
          </ac:spMkLst>
        </pc:spChg>
        <pc:spChg chg="add del">
          <ac:chgData name="almir innocenti" userId="120029997511f8f3" providerId="LiveId" clId="{69C01C22-D37F-49EC-AD3D-F64271119CDC}" dt="2023-09-03T13:28:07.019" v="491" actId="26606"/>
          <ac:spMkLst>
            <pc:docMk/>
            <pc:sldMk cId="871193006" sldId="262"/>
            <ac:spMk id="25" creationId="{DBE1B5F5-9BC6-266C-3E64-48A6E4B72DEB}"/>
          </ac:spMkLst>
        </pc:spChg>
        <pc:spChg chg="add del">
          <ac:chgData name="almir innocenti" userId="120029997511f8f3" providerId="LiveId" clId="{69C01C22-D37F-49EC-AD3D-F64271119CDC}" dt="2023-09-03T13:28:14.467" v="493" actId="26606"/>
          <ac:spMkLst>
            <pc:docMk/>
            <pc:sldMk cId="871193006" sldId="262"/>
            <ac:spMk id="27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3T13:28:14.467" v="493" actId="26606"/>
          <ac:spMkLst>
            <pc:docMk/>
            <pc:sldMk cId="871193006" sldId="262"/>
            <ac:spMk id="28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3T13:28:14.467" v="493" actId="26606"/>
          <ac:spMkLst>
            <pc:docMk/>
            <pc:sldMk cId="871193006" sldId="262"/>
            <ac:spMk id="30" creationId="{24AF37F0-1E8F-443E-AA28-4BC6348204B4}"/>
          </ac:spMkLst>
        </pc:spChg>
        <pc:spChg chg="add del">
          <ac:chgData name="almir innocenti" userId="120029997511f8f3" providerId="LiveId" clId="{69C01C22-D37F-49EC-AD3D-F64271119CDC}" dt="2023-09-03T13:28:14.467" v="493" actId="26606"/>
          <ac:spMkLst>
            <pc:docMk/>
            <pc:sldMk cId="871193006" sldId="262"/>
            <ac:spMk id="32" creationId="{36EF8E0B-0750-AA7F-51BC-EFB3F3B2F613}"/>
          </ac:spMkLst>
        </pc:spChg>
        <pc:spChg chg="add">
          <ac:chgData name="almir innocenti" userId="120029997511f8f3" providerId="LiveId" clId="{69C01C22-D37F-49EC-AD3D-F64271119CDC}" dt="2023-09-03T13:28:14.484" v="494" actId="26606"/>
          <ac:spMkLst>
            <pc:docMk/>
            <pc:sldMk cId="871193006" sldId="262"/>
            <ac:spMk id="34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3:28:14.484" v="494" actId="26606"/>
          <ac:picMkLst>
            <pc:docMk/>
            <pc:sldMk cId="871193006" sldId="262"/>
            <ac:picMk id="5" creationId="{0731752E-9933-38AD-F636-272CCB993A1E}"/>
          </ac:picMkLst>
        </pc:picChg>
        <pc:cxnChg chg="add del">
          <ac:chgData name="almir innocenti" userId="120029997511f8f3" providerId="LiveId" clId="{69C01C22-D37F-49EC-AD3D-F64271119CDC}" dt="2023-09-03T13:28:14.467" v="493" actId="26606"/>
          <ac:cxnSpMkLst>
            <pc:docMk/>
            <pc:sldMk cId="871193006" sldId="262"/>
            <ac:cxnSpMk id="29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3:28:14.467" v="493" actId="26606"/>
          <ac:cxnSpMkLst>
            <pc:docMk/>
            <pc:sldMk cId="871193006" sldId="262"/>
            <ac:cxnSpMk id="31" creationId="{E46E6328-0D82-4747-8B39-60373321BB39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32:10.404" v="519" actId="26606"/>
        <pc:sldMkLst>
          <pc:docMk/>
          <pc:sldMk cId="182643130" sldId="263"/>
        </pc:sldMkLst>
        <pc:spChg chg="mo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2" creationId="{D08B4609-B06F-58DB-F218-5DC4407D3C44}"/>
          </ac:spMkLst>
        </pc:spChg>
        <pc:spChg chg="del">
          <ac:chgData name="almir innocenti" userId="120029997511f8f3" providerId="LiveId" clId="{69C01C22-D37F-49EC-AD3D-F64271119CDC}" dt="2023-09-03T13:29:45.800" v="497"/>
          <ac:spMkLst>
            <pc:docMk/>
            <pc:sldMk cId="182643130" sldId="263"/>
            <ac:spMk id="3" creationId="{E957BEC3-A52A-1C17-D0E4-1EAA28EFF6D9}"/>
          </ac:spMkLst>
        </pc:spChg>
        <pc:spChg chg="add del">
          <ac:chgData name="almir innocenti" userId="120029997511f8f3" providerId="LiveId" clId="{69C01C22-D37F-49EC-AD3D-F64271119CDC}" dt="2023-09-03T13:31:54.638" v="504" actId="26606"/>
          <ac:spMkLst>
            <pc:docMk/>
            <pc:sldMk cId="182643130" sldId="263"/>
            <ac:spMk id="10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3:31:54.638" v="504" actId="26606"/>
          <ac:spMkLst>
            <pc:docMk/>
            <pc:sldMk cId="182643130" sldId="263"/>
            <ac:spMk id="12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3:31:54.638" v="504" actId="26606"/>
          <ac:spMkLst>
            <pc:docMk/>
            <pc:sldMk cId="182643130" sldId="263"/>
            <ac:spMk id="16" creationId="{63FE6F10-B3AD-4403-94CA-F5115528699D}"/>
          </ac:spMkLst>
        </pc:spChg>
        <pc:spChg chg="add del">
          <ac:chgData name="almir innocenti" userId="120029997511f8f3" providerId="LiveId" clId="{69C01C22-D37F-49EC-AD3D-F64271119CDC}" dt="2023-09-03T13:31:54.638" v="504" actId="26606"/>
          <ac:spMkLst>
            <pc:docMk/>
            <pc:sldMk cId="182643130" sldId="263"/>
            <ac:spMk id="18" creationId="{364D6A39-A4F7-4B00-9F42-3BC67177DB1F}"/>
          </ac:spMkLst>
        </pc:spChg>
        <pc:spChg chg="add del">
          <ac:chgData name="almir innocenti" userId="120029997511f8f3" providerId="LiveId" clId="{69C01C22-D37F-49EC-AD3D-F64271119CDC}" dt="2023-09-03T13:31:54.638" v="504" actId="26606"/>
          <ac:spMkLst>
            <pc:docMk/>
            <pc:sldMk cId="182643130" sldId="263"/>
            <ac:spMk id="22" creationId="{B5D0D97D-7911-4A25-88E2-4D81FD4AB294}"/>
          </ac:spMkLst>
        </pc:spChg>
        <pc:spChg chg="add del">
          <ac:chgData name="almir innocenti" userId="120029997511f8f3" providerId="LiveId" clId="{69C01C22-D37F-49EC-AD3D-F64271119CDC}" dt="2023-09-03T13:31:58.148" v="506" actId="26606"/>
          <ac:spMkLst>
            <pc:docMk/>
            <pc:sldMk cId="182643130" sldId="263"/>
            <ac:spMk id="24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3T13:31:58.148" v="506" actId="26606"/>
          <ac:spMkLst>
            <pc:docMk/>
            <pc:sldMk cId="182643130" sldId="263"/>
            <ac:spMk id="25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3T13:31:58.148" v="506" actId="26606"/>
          <ac:spMkLst>
            <pc:docMk/>
            <pc:sldMk cId="182643130" sldId="263"/>
            <ac:spMk id="27" creationId="{6EF21389-A1DE-4EF4-BA43-0D21F5EFA900}"/>
          </ac:spMkLst>
        </pc:spChg>
        <pc:spChg chg="add del">
          <ac:chgData name="almir innocenti" userId="120029997511f8f3" providerId="LiveId" clId="{69C01C22-D37F-49EC-AD3D-F64271119CDC}" dt="2023-09-03T13:31:58.148" v="506" actId="26606"/>
          <ac:spMkLst>
            <pc:docMk/>
            <pc:sldMk cId="182643130" sldId="263"/>
            <ac:spMk id="28" creationId="{9FFFEF6E-0CEE-4323-A07F-58FDA5E06A4D}"/>
          </ac:spMkLst>
        </pc:spChg>
        <pc:spChg chg="add del">
          <ac:chgData name="almir innocenti" userId="120029997511f8f3" providerId="LiveId" clId="{69C01C22-D37F-49EC-AD3D-F64271119CDC}" dt="2023-09-03T13:31:58.148" v="506" actId="26606"/>
          <ac:spMkLst>
            <pc:docMk/>
            <pc:sldMk cId="182643130" sldId="263"/>
            <ac:spMk id="30" creationId="{44D330D6-5765-4B60-A01C-C0E4DE444E4C}"/>
          </ac:spMkLst>
        </pc:spChg>
        <pc:spChg chg="add del">
          <ac:chgData name="almir innocenti" userId="120029997511f8f3" providerId="LiveId" clId="{69C01C22-D37F-49EC-AD3D-F64271119CDC}" dt="2023-09-03T13:31:59.566" v="508" actId="26606"/>
          <ac:spMkLst>
            <pc:docMk/>
            <pc:sldMk cId="182643130" sldId="263"/>
            <ac:spMk id="32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3:31:59.566" v="508" actId="26606"/>
          <ac:spMkLst>
            <pc:docMk/>
            <pc:sldMk cId="182643130" sldId="263"/>
            <ac:spMk id="33" creationId="{0A5C870A-8EF3-5C82-4593-4927BC4F7818}"/>
          </ac:spMkLst>
        </pc:spChg>
        <pc:spChg chg="add del">
          <ac:chgData name="almir innocenti" userId="120029997511f8f3" providerId="LiveId" clId="{69C01C22-D37F-49EC-AD3D-F64271119CDC}" dt="2023-09-03T13:32:00.620" v="510" actId="26606"/>
          <ac:spMkLst>
            <pc:docMk/>
            <pc:sldMk cId="182643130" sldId="263"/>
            <ac:spMk id="35" creationId="{E9271C28-7496-4447-8541-7B39F5E9480A}"/>
          </ac:spMkLst>
        </pc:spChg>
        <pc:spChg chg="add del">
          <ac:chgData name="almir innocenti" userId="120029997511f8f3" providerId="LiveId" clId="{69C01C22-D37F-49EC-AD3D-F64271119CDC}" dt="2023-09-03T13:32:00.620" v="510" actId="26606"/>
          <ac:spMkLst>
            <pc:docMk/>
            <pc:sldMk cId="182643130" sldId="263"/>
            <ac:spMk id="36" creationId="{A02974BE-3C5D-A8AA-D9EA-1F9CEA72EE2D}"/>
          </ac:spMkLst>
        </pc:spChg>
        <pc:spChg chg="add del">
          <ac:chgData name="almir innocenti" userId="120029997511f8f3" providerId="LiveId" clId="{69C01C22-D37F-49EC-AD3D-F64271119CDC}" dt="2023-09-03T13:32:05.595" v="512" actId="26606"/>
          <ac:spMkLst>
            <pc:docMk/>
            <pc:sldMk cId="182643130" sldId="263"/>
            <ac:spMk id="38" creationId="{E56EDF28-345D-FCF4-6521-C70B7B6BB9E0}"/>
          </ac:spMkLst>
        </pc:spChg>
        <pc:spChg chg="add del">
          <ac:chgData name="almir innocenti" userId="120029997511f8f3" providerId="LiveId" clId="{69C01C22-D37F-49EC-AD3D-F64271119CDC}" dt="2023-09-03T13:32:07.479" v="514" actId="26606"/>
          <ac:spMkLst>
            <pc:docMk/>
            <pc:sldMk cId="182643130" sldId="263"/>
            <ac:spMk id="40" creationId="{B086532B-5A3E-44A5-A0C2-22A0DB316C40}"/>
          </ac:spMkLst>
        </pc:spChg>
        <pc:spChg chg="add del">
          <ac:chgData name="almir innocenti" userId="120029997511f8f3" providerId="LiveId" clId="{69C01C22-D37F-49EC-AD3D-F64271119CDC}" dt="2023-09-03T13:32:07.479" v="514" actId="26606"/>
          <ac:spMkLst>
            <pc:docMk/>
            <pc:sldMk cId="182643130" sldId="263"/>
            <ac:spMk id="41" creationId="{5C7ADA70-F16B-9010-B910-083D38230851}"/>
          </ac:spMkLst>
        </pc:spChg>
        <pc:spChg chg="add del">
          <ac:chgData name="almir innocenti" userId="120029997511f8f3" providerId="LiveId" clId="{69C01C22-D37F-49EC-AD3D-F64271119CDC}" dt="2023-09-03T13:32:08.386" v="516" actId="26606"/>
          <ac:spMkLst>
            <pc:docMk/>
            <pc:sldMk cId="182643130" sldId="263"/>
            <ac:spMk id="43" creationId="{0007E606-BF14-4D30-A51F-0442F7656A40}"/>
          </ac:spMkLst>
        </pc:spChg>
        <pc:spChg chg="add del">
          <ac:chgData name="almir innocenti" userId="120029997511f8f3" providerId="LiveId" clId="{69C01C22-D37F-49EC-AD3D-F64271119CDC}" dt="2023-09-03T13:32:08.386" v="516" actId="26606"/>
          <ac:spMkLst>
            <pc:docMk/>
            <pc:sldMk cId="182643130" sldId="263"/>
            <ac:spMk id="44" creationId="{730E7954-C5CF-025E-DFA1-9C273AB15541}"/>
          </ac:spMkLst>
        </pc:spChg>
        <pc:spChg chg="add del">
          <ac:chgData name="almir innocenti" userId="120029997511f8f3" providerId="LiveId" clId="{69C01C22-D37F-49EC-AD3D-F64271119CDC}" dt="2023-09-03T13:32:10.353" v="518" actId="26606"/>
          <ac:spMkLst>
            <pc:docMk/>
            <pc:sldMk cId="182643130" sldId="263"/>
            <ac:spMk id="46" creationId="{5C663D36-9354-B7A0-E182-0858FD076A11}"/>
          </ac:spMkLst>
        </pc:spChg>
        <pc:spChg chg="ad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48" creationId="{79CBD3C9-4E66-426D-948E-7CF4778107E8}"/>
          </ac:spMkLst>
        </pc:spChg>
        <pc:spChg chg="ad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49" creationId="{DDB95FCF-AD96-482F-9FB8-CD95725E6EFF}"/>
          </ac:spMkLst>
        </pc:spChg>
        <pc:spChg chg="ad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51" creationId="{6EF21389-A1DE-4EF4-BA43-0D21F5EFA900}"/>
          </ac:spMkLst>
        </pc:spChg>
        <pc:spChg chg="ad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52" creationId="{9FFFEF6E-0CEE-4323-A07F-58FDA5E06A4D}"/>
          </ac:spMkLst>
        </pc:spChg>
        <pc:spChg chg="add">
          <ac:chgData name="almir innocenti" userId="120029997511f8f3" providerId="LiveId" clId="{69C01C22-D37F-49EC-AD3D-F64271119CDC}" dt="2023-09-03T13:32:10.404" v="519" actId="26606"/>
          <ac:spMkLst>
            <pc:docMk/>
            <pc:sldMk cId="182643130" sldId="263"/>
            <ac:spMk id="54" creationId="{44D330D6-5765-4B60-A01C-C0E4DE444E4C}"/>
          </ac:spMkLst>
        </pc:spChg>
        <pc:picChg chg="add mod">
          <ac:chgData name="almir innocenti" userId="120029997511f8f3" providerId="LiveId" clId="{69C01C22-D37F-49EC-AD3D-F64271119CDC}" dt="2023-09-03T13:32:10.404" v="519" actId="26606"/>
          <ac:picMkLst>
            <pc:docMk/>
            <pc:sldMk cId="182643130" sldId="263"/>
            <ac:picMk id="5" creationId="{98F12319-D3E5-39D2-C3E1-1E0501FC7D73}"/>
          </ac:picMkLst>
        </pc:picChg>
        <pc:picChg chg="add del mod">
          <ac:chgData name="almir innocenti" userId="120029997511f8f3" providerId="LiveId" clId="{69C01C22-D37F-49EC-AD3D-F64271119CDC}" dt="2023-09-03T13:31:49.954" v="502" actId="478"/>
          <ac:picMkLst>
            <pc:docMk/>
            <pc:sldMk cId="182643130" sldId="263"/>
            <ac:picMk id="7" creationId="{10295BAE-09C1-D88D-CFA4-8B9660C9F648}"/>
          </ac:picMkLst>
        </pc:picChg>
        <pc:picChg chg="add del mod">
          <ac:chgData name="almir innocenti" userId="120029997511f8f3" providerId="LiveId" clId="{69C01C22-D37F-49EC-AD3D-F64271119CDC}" dt="2023-09-03T13:31:47.568" v="500" actId="478"/>
          <ac:picMkLst>
            <pc:docMk/>
            <pc:sldMk cId="182643130" sldId="263"/>
            <ac:picMk id="9" creationId="{6F26B811-D2B5-E758-88B6-24AAC4AB6ED2}"/>
          </ac:picMkLst>
        </pc:picChg>
        <pc:cxnChg chg="add del">
          <ac:chgData name="almir innocenti" userId="120029997511f8f3" providerId="LiveId" clId="{69C01C22-D37F-49EC-AD3D-F64271119CDC}" dt="2023-09-03T13:31:54.638" v="504" actId="26606"/>
          <ac:cxnSpMkLst>
            <pc:docMk/>
            <pc:sldMk cId="182643130" sldId="263"/>
            <ac:cxnSpMk id="14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3:31:54.638" v="504" actId="26606"/>
          <ac:cxnSpMkLst>
            <pc:docMk/>
            <pc:sldMk cId="182643130" sldId="263"/>
            <ac:cxnSpMk id="20" creationId="{13553ADF-88A1-4645-B819-890CA3DF7D5B}"/>
          </ac:cxnSpMkLst>
        </pc:cxnChg>
        <pc:cxnChg chg="add del">
          <ac:chgData name="almir innocenti" userId="120029997511f8f3" providerId="LiveId" clId="{69C01C22-D37F-49EC-AD3D-F64271119CDC}" dt="2023-09-03T13:31:58.148" v="506" actId="26606"/>
          <ac:cxnSpMkLst>
            <pc:docMk/>
            <pc:sldMk cId="182643130" sldId="263"/>
            <ac:cxnSpMk id="26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3:31:58.148" v="506" actId="26606"/>
          <ac:cxnSpMkLst>
            <pc:docMk/>
            <pc:sldMk cId="182643130" sldId="263"/>
            <ac:cxnSpMk id="29" creationId="{67A69A5B-FB7E-40C2-A416-68C80A100AEB}"/>
          </ac:cxnSpMkLst>
        </pc:cxnChg>
        <pc:cxnChg chg="add">
          <ac:chgData name="almir innocenti" userId="120029997511f8f3" providerId="LiveId" clId="{69C01C22-D37F-49EC-AD3D-F64271119CDC}" dt="2023-09-03T13:32:10.404" v="519" actId="26606"/>
          <ac:cxnSpMkLst>
            <pc:docMk/>
            <pc:sldMk cId="182643130" sldId="263"/>
            <ac:cxnSpMk id="50" creationId="{64EEEC00-AD80-4734-BEE6-04CBDEC830C9}"/>
          </ac:cxnSpMkLst>
        </pc:cxnChg>
        <pc:cxnChg chg="add">
          <ac:chgData name="almir innocenti" userId="120029997511f8f3" providerId="LiveId" clId="{69C01C22-D37F-49EC-AD3D-F64271119CDC}" dt="2023-09-03T13:32:10.404" v="519" actId="26606"/>
          <ac:cxnSpMkLst>
            <pc:docMk/>
            <pc:sldMk cId="182643130" sldId="263"/>
            <ac:cxnSpMk id="53" creationId="{67A69A5B-FB7E-40C2-A416-68C80A100AEB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34:00.545" v="545" actId="26606"/>
        <pc:sldMkLst>
          <pc:docMk/>
          <pc:sldMk cId="4137732032" sldId="264"/>
        </pc:sldMkLst>
        <pc:spChg chg="mod or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2" creationId="{359E9105-7C3D-97E9-40E5-E5EDF9A4E0C9}"/>
          </ac:spMkLst>
        </pc:spChg>
        <pc:spChg chg="del">
          <ac:chgData name="almir innocenti" userId="120029997511f8f3" providerId="LiveId" clId="{69C01C22-D37F-49EC-AD3D-F64271119CDC}" dt="2023-09-03T13:32:56.205" v="522"/>
          <ac:spMkLst>
            <pc:docMk/>
            <pc:sldMk cId="4137732032" sldId="264"/>
            <ac:spMk id="3" creationId="{A678AD62-7FDE-32FB-11D6-87C27E5848D4}"/>
          </ac:spMkLst>
        </pc:spChg>
        <pc:spChg chg="add del">
          <ac:chgData name="almir innocenti" userId="120029997511f8f3" providerId="LiveId" clId="{69C01C22-D37F-49EC-AD3D-F64271119CDC}" dt="2023-09-03T13:33:36.556" v="528" actId="26606"/>
          <ac:spMkLst>
            <pc:docMk/>
            <pc:sldMk cId="4137732032" sldId="264"/>
            <ac:spMk id="13" creationId="{17893A8D-7D59-DA22-B7CC-9B0CF6426547}"/>
          </ac:spMkLst>
        </pc:spChg>
        <pc:spChg chg="add del">
          <ac:chgData name="almir innocenti" userId="120029997511f8f3" providerId="LiveId" clId="{69C01C22-D37F-49EC-AD3D-F64271119CDC}" dt="2023-09-03T13:33:26.647" v="526" actId="26606"/>
          <ac:spMkLst>
            <pc:docMk/>
            <pc:sldMk cId="4137732032" sldId="264"/>
            <ac:spMk id="14" creationId="{6A875D0D-3C9D-4DCD-B596-0CA5384D7D16}"/>
          </ac:spMkLst>
        </pc:spChg>
        <pc:spChg chg="add del">
          <ac:chgData name="almir innocenti" userId="120029997511f8f3" providerId="LiveId" clId="{69C01C22-D37F-49EC-AD3D-F64271119CDC}" dt="2023-09-03T13:33:26.647" v="526" actId="26606"/>
          <ac:spMkLst>
            <pc:docMk/>
            <pc:sldMk cId="4137732032" sldId="264"/>
            <ac:spMk id="16" creationId="{5C5B5FA5-19AF-46C9-BEE5-FF4F509E2488}"/>
          </ac:spMkLst>
        </pc:spChg>
        <pc:spChg chg="add del">
          <ac:chgData name="almir innocenti" userId="120029997511f8f3" providerId="LiveId" clId="{69C01C22-D37F-49EC-AD3D-F64271119CDC}" dt="2023-09-03T13:33:26.647" v="526" actId="26606"/>
          <ac:spMkLst>
            <pc:docMk/>
            <pc:sldMk cId="4137732032" sldId="264"/>
            <ac:spMk id="20" creationId="{589CB250-3F20-4756-AAB3-570F6BD9B6F1}"/>
          </ac:spMkLst>
        </pc:spChg>
        <pc:spChg chg="add del">
          <ac:chgData name="almir innocenti" userId="120029997511f8f3" providerId="LiveId" clId="{69C01C22-D37F-49EC-AD3D-F64271119CDC}" dt="2023-09-03T13:33:36.556" v="528" actId="26606"/>
          <ac:spMkLst>
            <pc:docMk/>
            <pc:sldMk cId="4137732032" sldId="264"/>
            <ac:spMk id="24" creationId="{4CB78A93-D417-4DCA-94C6-29DD457E5936}"/>
          </ac:spMkLst>
        </pc:spChg>
        <pc:spChg chg="add del">
          <ac:chgData name="almir innocenti" userId="120029997511f8f3" providerId="LiveId" clId="{69C01C22-D37F-49EC-AD3D-F64271119CDC}" dt="2023-09-03T13:33:36.556" v="528" actId="26606"/>
          <ac:spMkLst>
            <pc:docMk/>
            <pc:sldMk cId="4137732032" sldId="264"/>
            <ac:spMk id="25" creationId="{3CD859B5-6B91-4E36-B9D2-83739A58154D}"/>
          </ac:spMkLst>
        </pc:spChg>
        <pc:spChg chg="add del">
          <ac:chgData name="almir innocenti" userId="120029997511f8f3" providerId="LiveId" clId="{69C01C22-D37F-49EC-AD3D-F64271119CDC}" dt="2023-09-03T13:33:53.070" v="538" actId="26606"/>
          <ac:spMkLst>
            <pc:docMk/>
            <pc:sldMk cId="4137732032" sldId="264"/>
            <ac:spMk id="26" creationId="{C3387CD7-33C1-43A9-80E6-BB806FE95153}"/>
          </ac:spMkLst>
        </pc:spChg>
        <pc:spChg chg="add del">
          <ac:chgData name="almir innocenti" userId="120029997511f8f3" providerId="LiveId" clId="{69C01C22-D37F-49EC-AD3D-F64271119CDC}" dt="2023-09-03T13:33:38.697" v="530" actId="26606"/>
          <ac:spMkLst>
            <pc:docMk/>
            <pc:sldMk cId="4137732032" sldId="264"/>
            <ac:spMk id="27" creationId="{C9F5D244-2A3B-F0C6-7DCA-193CFDB8E409}"/>
          </ac:spMkLst>
        </pc:spChg>
        <pc:spChg chg="add del">
          <ac:chgData name="almir innocenti" userId="120029997511f8f3" providerId="LiveId" clId="{69C01C22-D37F-49EC-AD3D-F64271119CDC}" dt="2023-09-03T13:33:42.565" v="532" actId="26606"/>
          <ac:spMkLst>
            <pc:docMk/>
            <pc:sldMk cId="4137732032" sldId="264"/>
            <ac:spMk id="29" creationId="{9DDC8391-7040-ADAF-87D8-9A6931C6C9B0}"/>
          </ac:spMkLst>
        </pc:spChg>
        <pc:spChg chg="add del">
          <ac:chgData name="almir innocenti" userId="120029997511f8f3" providerId="LiveId" clId="{69C01C22-D37F-49EC-AD3D-F64271119CDC}" dt="2023-09-03T13:33:42.565" v="532" actId="26606"/>
          <ac:spMkLst>
            <pc:docMk/>
            <pc:sldMk cId="4137732032" sldId="264"/>
            <ac:spMk id="30" creationId="{CFBA0F70-CA6A-4DE1-8930-3FA0033C212E}"/>
          </ac:spMkLst>
        </pc:spChg>
        <pc:spChg chg="add del">
          <ac:chgData name="almir innocenti" userId="120029997511f8f3" providerId="LiveId" clId="{69C01C22-D37F-49EC-AD3D-F64271119CDC}" dt="2023-09-03T13:33:42.565" v="532" actId="26606"/>
          <ac:spMkLst>
            <pc:docMk/>
            <pc:sldMk cId="4137732032" sldId="264"/>
            <ac:spMk id="31" creationId="{531B5C47-1CA0-4762-BBEF-AC6A4DB781F8}"/>
          </ac:spMkLst>
        </pc:spChg>
        <pc:spChg chg="add del">
          <ac:chgData name="almir innocenti" userId="120029997511f8f3" providerId="LiveId" clId="{69C01C22-D37F-49EC-AD3D-F64271119CDC}" dt="2023-09-03T13:33:42.565" v="532" actId="26606"/>
          <ac:spMkLst>
            <pc:docMk/>
            <pc:sldMk cId="4137732032" sldId="264"/>
            <ac:spMk id="32" creationId="{A81EFB5C-E32B-40C4-AD06-8C34EB093DE0}"/>
          </ac:spMkLst>
        </pc:spChg>
        <pc:spChg chg="add del">
          <ac:chgData name="almir innocenti" userId="120029997511f8f3" providerId="LiveId" clId="{69C01C22-D37F-49EC-AD3D-F64271119CDC}" dt="2023-09-03T13:33:42.565" v="532" actId="26606"/>
          <ac:spMkLst>
            <pc:docMk/>
            <pc:sldMk cId="4137732032" sldId="264"/>
            <ac:spMk id="33" creationId="{82D12DA2-A8FA-48DC-9A62-7942F2FB0D59}"/>
          </ac:spMkLst>
        </pc:spChg>
        <pc:spChg chg="add del">
          <ac:chgData name="almir innocenti" userId="120029997511f8f3" providerId="LiveId" clId="{69C01C22-D37F-49EC-AD3D-F64271119CDC}" dt="2023-09-03T13:33:45.171" v="534" actId="26606"/>
          <ac:spMkLst>
            <pc:docMk/>
            <pc:sldMk cId="4137732032" sldId="264"/>
            <ac:spMk id="35" creationId="{589FDF7B-1E27-1EED-DB30-37EC9D90063E}"/>
          </ac:spMkLst>
        </pc:spChg>
        <pc:spChg chg="add del">
          <ac:chgData name="almir innocenti" userId="120029997511f8f3" providerId="LiveId" clId="{69C01C22-D37F-49EC-AD3D-F64271119CDC}" dt="2023-09-03T13:33:45.171" v="534" actId="26606"/>
          <ac:spMkLst>
            <pc:docMk/>
            <pc:sldMk cId="4137732032" sldId="264"/>
            <ac:spMk id="36" creationId="{E1C7CC74-DDFA-45A6-A6F0-E72F91810E61}"/>
          </ac:spMkLst>
        </pc:spChg>
        <pc:spChg chg="add del">
          <ac:chgData name="almir innocenti" userId="120029997511f8f3" providerId="LiveId" clId="{69C01C22-D37F-49EC-AD3D-F64271119CDC}" dt="2023-09-03T13:33:45.171" v="534" actId="26606"/>
          <ac:spMkLst>
            <pc:docMk/>
            <pc:sldMk cId="4137732032" sldId="264"/>
            <ac:spMk id="37" creationId="{8B37626B-E2A3-4337-BCB8-C8232E2D6392}"/>
          </ac:spMkLst>
        </pc:spChg>
        <pc:spChg chg="add del">
          <ac:chgData name="almir innocenti" userId="120029997511f8f3" providerId="LiveId" clId="{69C01C22-D37F-49EC-AD3D-F64271119CDC}" dt="2023-09-03T13:33:45.171" v="534" actId="26606"/>
          <ac:spMkLst>
            <pc:docMk/>
            <pc:sldMk cId="4137732032" sldId="264"/>
            <ac:spMk id="38" creationId="{962A5ECC-2816-4FF0-9177-3BCD638D6B06}"/>
          </ac:spMkLst>
        </pc:spChg>
        <pc:spChg chg="add del">
          <ac:chgData name="almir innocenti" userId="120029997511f8f3" providerId="LiveId" clId="{69C01C22-D37F-49EC-AD3D-F64271119CDC}" dt="2023-09-03T13:33:50.954" v="536" actId="26606"/>
          <ac:spMkLst>
            <pc:docMk/>
            <pc:sldMk cId="4137732032" sldId="264"/>
            <ac:spMk id="40" creationId="{5E3A9A03-C59C-43AA-A1CA-1E0643DE9314}"/>
          </ac:spMkLst>
        </pc:spChg>
        <pc:spChg chg="add del">
          <ac:chgData name="almir innocenti" userId="120029997511f8f3" providerId="LiveId" clId="{69C01C22-D37F-49EC-AD3D-F64271119CDC}" dt="2023-09-03T13:33:50.954" v="536" actId="26606"/>
          <ac:spMkLst>
            <pc:docMk/>
            <pc:sldMk cId="4137732032" sldId="264"/>
            <ac:spMk id="41" creationId="{7B6129CC-5EB2-3336-E2E8-DC1E9EFC5E41}"/>
          </ac:spMkLst>
        </pc:spChg>
        <pc:spChg chg="add del">
          <ac:chgData name="almir innocenti" userId="120029997511f8f3" providerId="LiveId" clId="{69C01C22-D37F-49EC-AD3D-F64271119CDC}" dt="2023-09-03T13:33:50.954" v="536" actId="26606"/>
          <ac:spMkLst>
            <pc:docMk/>
            <pc:sldMk cId="4137732032" sldId="264"/>
            <ac:spMk id="42" creationId="{E38D3C19-8E85-4972-94EF-C4C81ED00B6F}"/>
          </ac:spMkLst>
        </pc:spChg>
        <pc:spChg chg="add del">
          <ac:chgData name="almir innocenti" userId="120029997511f8f3" providerId="LiveId" clId="{69C01C22-D37F-49EC-AD3D-F64271119CDC}" dt="2023-09-03T13:33:53.070" v="538" actId="26606"/>
          <ac:spMkLst>
            <pc:docMk/>
            <pc:sldMk cId="4137732032" sldId="264"/>
            <ac:spMk id="44" creationId="{0C1C66B7-9644-4D9B-9A19-5FD3E30EF15F}"/>
          </ac:spMkLst>
        </pc:spChg>
        <pc:spChg chg="add del">
          <ac:chgData name="almir innocenti" userId="120029997511f8f3" providerId="LiveId" clId="{69C01C22-D37F-49EC-AD3D-F64271119CDC}" dt="2023-09-03T13:33:53.070" v="538" actId="26606"/>
          <ac:spMkLst>
            <pc:docMk/>
            <pc:sldMk cId="4137732032" sldId="264"/>
            <ac:spMk id="45" creationId="{0A682EA3-E633-4081-9743-2D462CD5C4E7}"/>
          </ac:spMkLst>
        </pc:spChg>
        <pc:spChg chg="add del">
          <ac:chgData name="almir innocenti" userId="120029997511f8f3" providerId="LiveId" clId="{69C01C22-D37F-49EC-AD3D-F64271119CDC}" dt="2023-09-03T13:33:53.070" v="538" actId="26606"/>
          <ac:spMkLst>
            <pc:docMk/>
            <pc:sldMk cId="4137732032" sldId="264"/>
            <ac:spMk id="47" creationId="{57BA9CA2-9443-46AA-A85A-DE3457463F60}"/>
          </ac:spMkLst>
        </pc:spChg>
        <pc:spChg chg="add del">
          <ac:chgData name="almir innocenti" userId="120029997511f8f3" providerId="LiveId" clId="{69C01C22-D37F-49EC-AD3D-F64271119CDC}" dt="2023-09-03T13:33:53.070" v="538" actId="26606"/>
          <ac:spMkLst>
            <pc:docMk/>
            <pc:sldMk cId="4137732032" sldId="264"/>
            <ac:spMk id="48" creationId="{3D61270E-A515-443E-A133-2C680A7A2C93}"/>
          </ac:spMkLst>
        </pc:spChg>
        <pc:spChg chg="add del">
          <ac:chgData name="almir innocenti" userId="120029997511f8f3" providerId="LiveId" clId="{69C01C22-D37F-49EC-AD3D-F64271119CDC}" dt="2023-09-03T13:33:56.331" v="540" actId="26606"/>
          <ac:spMkLst>
            <pc:docMk/>
            <pc:sldMk cId="4137732032" sldId="264"/>
            <ac:spMk id="51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3:33:56.331" v="540" actId="26606"/>
          <ac:spMkLst>
            <pc:docMk/>
            <pc:sldMk cId="4137732032" sldId="264"/>
            <ac:spMk id="52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3:33:56.331" v="540" actId="26606"/>
          <ac:spMkLst>
            <pc:docMk/>
            <pc:sldMk cId="4137732032" sldId="264"/>
            <ac:spMk id="53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3:33:56.331" v="540" actId="26606"/>
          <ac:spMkLst>
            <pc:docMk/>
            <pc:sldMk cId="4137732032" sldId="264"/>
            <ac:spMk id="54" creationId="{BEC2A7A8-225B-7118-26B9-DE385F1D34A2}"/>
          </ac:spMkLst>
        </pc:spChg>
        <pc:spChg chg="add del">
          <ac:chgData name="almir innocenti" userId="120029997511f8f3" providerId="LiveId" clId="{69C01C22-D37F-49EC-AD3D-F64271119CDC}" dt="2023-09-03T13:33:58.676" v="542" actId="26606"/>
          <ac:spMkLst>
            <pc:docMk/>
            <pc:sldMk cId="4137732032" sldId="264"/>
            <ac:spMk id="56" creationId="{7D1349DC-0A8C-38F4-18E4-61C22ABBD884}"/>
          </ac:spMkLst>
        </pc:spChg>
        <pc:spChg chg="add del">
          <ac:chgData name="almir innocenti" userId="120029997511f8f3" providerId="LiveId" clId="{69C01C22-D37F-49EC-AD3D-F64271119CDC}" dt="2023-09-03T13:34:00.455" v="544" actId="26606"/>
          <ac:spMkLst>
            <pc:docMk/>
            <pc:sldMk cId="4137732032" sldId="264"/>
            <ac:spMk id="58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3:34:00.455" v="544" actId="26606"/>
          <ac:spMkLst>
            <pc:docMk/>
            <pc:sldMk cId="4137732032" sldId="264"/>
            <ac:spMk id="59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3:34:00.455" v="544" actId="26606"/>
          <ac:spMkLst>
            <pc:docMk/>
            <pc:sldMk cId="4137732032" sldId="264"/>
            <ac:spMk id="60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3:34:00.455" v="544" actId="26606"/>
          <ac:spMkLst>
            <pc:docMk/>
            <pc:sldMk cId="4137732032" sldId="264"/>
            <ac:spMk id="61" creationId="{BEC2A7A8-225B-7118-26B9-DE385F1D34A2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3" creationId="{6A875D0D-3C9D-4DCD-B596-0CA5384D7D16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4" creationId="{5C5B5FA5-19AF-46C9-BEE5-FF4F509E2488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6" creationId="{169B08D5-1CB8-4EAF-A8B1-0A99BFDBF1B6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7" creationId="{5242F6BE-C03A-4DB5-992E-65AECF687159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8" creationId="{6B763D30-B799-4D6F-AA8D-148A71242B23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69" creationId="{8DF9E1FE-0793-4B07-B180-8E5236DD7425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70" creationId="{A5EB1A51-938F-475A-AC74-0E7B74B747D6}"/>
          </ac:spMkLst>
        </pc:spChg>
        <pc:spChg chg="add">
          <ac:chgData name="almir innocenti" userId="120029997511f8f3" providerId="LiveId" clId="{69C01C22-D37F-49EC-AD3D-F64271119CDC}" dt="2023-09-03T13:34:00.545" v="545" actId="26606"/>
          <ac:spMkLst>
            <pc:docMk/>
            <pc:sldMk cId="4137732032" sldId="264"/>
            <ac:spMk id="71" creationId="{CD4454D2-7029-4B2B-ADC0-3F1F404A3739}"/>
          </ac:spMkLst>
        </pc:spChg>
        <pc:picChg chg="add mod ord">
          <ac:chgData name="almir innocenti" userId="120029997511f8f3" providerId="LiveId" clId="{69C01C22-D37F-49EC-AD3D-F64271119CDC}" dt="2023-09-03T13:34:00.545" v="545" actId="26606"/>
          <ac:picMkLst>
            <pc:docMk/>
            <pc:sldMk cId="4137732032" sldId="264"/>
            <ac:picMk id="5" creationId="{36CCB36A-CB12-F616-19EE-FBD25B352FBF}"/>
          </ac:picMkLst>
        </pc:picChg>
        <pc:picChg chg="add mod ord">
          <ac:chgData name="almir innocenti" userId="120029997511f8f3" providerId="LiveId" clId="{69C01C22-D37F-49EC-AD3D-F64271119CDC}" dt="2023-09-03T13:34:00.545" v="545" actId="26606"/>
          <ac:picMkLst>
            <pc:docMk/>
            <pc:sldMk cId="4137732032" sldId="264"/>
            <ac:picMk id="7" creationId="{AA444586-BE34-D175-0CE9-72697A1D9AEA}"/>
          </ac:picMkLst>
        </pc:picChg>
        <pc:picChg chg="add mod">
          <ac:chgData name="almir innocenti" userId="120029997511f8f3" providerId="LiveId" clId="{69C01C22-D37F-49EC-AD3D-F64271119CDC}" dt="2023-09-03T13:34:00.545" v="545" actId="26606"/>
          <ac:picMkLst>
            <pc:docMk/>
            <pc:sldMk cId="4137732032" sldId="264"/>
            <ac:picMk id="9" creationId="{B29BB239-3F33-186C-169E-767CF5F6072E}"/>
          </ac:picMkLst>
        </pc:picChg>
        <pc:cxnChg chg="add del">
          <ac:chgData name="almir innocenti" userId="120029997511f8f3" providerId="LiveId" clId="{69C01C22-D37F-49EC-AD3D-F64271119CDC}" dt="2023-09-03T13:33:26.647" v="526" actId="26606"/>
          <ac:cxnSpMkLst>
            <pc:docMk/>
            <pc:sldMk cId="4137732032" sldId="264"/>
            <ac:cxnSpMk id="18" creationId="{2C162E4B-773B-41AA-BD90-3EE2C721EEA4}"/>
          </ac:cxnSpMkLst>
        </pc:cxnChg>
        <pc:cxnChg chg="add del">
          <ac:chgData name="almir innocenti" userId="120029997511f8f3" providerId="LiveId" clId="{69C01C22-D37F-49EC-AD3D-F64271119CDC}" dt="2023-09-03T13:33:26.647" v="526" actId="26606"/>
          <ac:cxnSpMkLst>
            <pc:docMk/>
            <pc:sldMk cId="4137732032" sldId="264"/>
            <ac:cxnSpMk id="22" creationId="{550432CB-9181-43D4-A3C4-71989FBB6BDA}"/>
          </ac:cxnSpMkLst>
        </pc:cxnChg>
        <pc:cxnChg chg="add">
          <ac:chgData name="almir innocenti" userId="120029997511f8f3" providerId="LiveId" clId="{69C01C22-D37F-49EC-AD3D-F64271119CDC}" dt="2023-09-03T13:34:00.545" v="545" actId="26606"/>
          <ac:cxnSpMkLst>
            <pc:docMk/>
            <pc:sldMk cId="4137732032" sldId="264"/>
            <ac:cxnSpMk id="28" creationId="{CC47F392-FD5F-4B24-A139-A02DE0A9C63D}"/>
          </ac:cxnSpMkLst>
        </pc:cxnChg>
        <pc:cxnChg chg="add del">
          <ac:chgData name="almir innocenti" userId="120029997511f8f3" providerId="LiveId" clId="{69C01C22-D37F-49EC-AD3D-F64271119CDC}" dt="2023-09-03T13:33:53.070" v="538" actId="26606"/>
          <ac:cxnSpMkLst>
            <pc:docMk/>
            <pc:sldMk cId="4137732032" sldId="264"/>
            <ac:cxnSpMk id="46" creationId="{84C124DA-5665-462A-B4DD-5F5F3385288D}"/>
          </ac:cxnSpMkLst>
        </pc:cxnChg>
        <pc:cxnChg chg="add del">
          <ac:chgData name="almir innocenti" userId="120029997511f8f3" providerId="LiveId" clId="{69C01C22-D37F-49EC-AD3D-F64271119CDC}" dt="2023-09-03T13:33:53.070" v="538" actId="26606"/>
          <ac:cxnSpMkLst>
            <pc:docMk/>
            <pc:sldMk cId="4137732032" sldId="264"/>
            <ac:cxnSpMk id="49" creationId="{2739D7FC-2223-439D-BA9B-0BA34CECDF22}"/>
          </ac:cxnSpMkLst>
        </pc:cxnChg>
        <pc:cxnChg chg="add">
          <ac:chgData name="almir innocenti" userId="120029997511f8f3" providerId="LiveId" clId="{69C01C22-D37F-49EC-AD3D-F64271119CDC}" dt="2023-09-03T13:34:00.545" v="545" actId="26606"/>
          <ac:cxnSpMkLst>
            <pc:docMk/>
            <pc:sldMk cId="4137732032" sldId="264"/>
            <ac:cxnSpMk id="65" creationId="{2C162E4B-773B-41AA-BD90-3EE2C721EEA4}"/>
          </ac:cxnSpMkLst>
        </pc:cxnChg>
      </pc:sldChg>
      <pc:sldChg chg="addSp delSp modSp new mod setBg">
        <pc:chgData name="almir innocenti" userId="120029997511f8f3" providerId="LiveId" clId="{69C01C22-D37F-49EC-AD3D-F64271119CDC}" dt="2023-09-03T13:36:35.255" v="554" actId="26606"/>
        <pc:sldMkLst>
          <pc:docMk/>
          <pc:sldMk cId="4168943870" sldId="265"/>
        </pc:sldMkLst>
        <pc:spChg chg="del">
          <ac:chgData name="almir innocenti" userId="120029997511f8f3" providerId="LiveId" clId="{69C01C22-D37F-49EC-AD3D-F64271119CDC}" dt="2023-09-03T13:36:35.255" v="554" actId="26606"/>
          <ac:spMkLst>
            <pc:docMk/>
            <pc:sldMk cId="4168943870" sldId="265"/>
            <ac:spMk id="2" creationId="{604582AC-6B20-B744-A4CA-1C0C7F2E7DC4}"/>
          </ac:spMkLst>
        </pc:spChg>
        <pc:spChg chg="del">
          <ac:chgData name="almir innocenti" userId="120029997511f8f3" providerId="LiveId" clId="{69C01C22-D37F-49EC-AD3D-F64271119CDC}" dt="2023-09-03T13:36:21.062" v="553"/>
          <ac:spMkLst>
            <pc:docMk/>
            <pc:sldMk cId="4168943870" sldId="265"/>
            <ac:spMk id="3" creationId="{6246ECF4-A421-28D9-07F1-4256078BA83D}"/>
          </ac:spMkLst>
        </pc:spChg>
        <pc:spChg chg="add">
          <ac:chgData name="almir innocenti" userId="120029997511f8f3" providerId="LiveId" clId="{69C01C22-D37F-49EC-AD3D-F64271119CDC}" dt="2023-09-03T13:36:35.255" v="554" actId="26606"/>
          <ac:spMkLst>
            <pc:docMk/>
            <pc:sldMk cId="4168943870" sldId="265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3:36:35.255" v="554" actId="26606"/>
          <ac:picMkLst>
            <pc:docMk/>
            <pc:sldMk cId="4168943870" sldId="265"/>
            <ac:picMk id="5" creationId="{4D213D06-8E72-BCDA-2C52-03F9A9DBB635}"/>
          </ac:picMkLst>
        </pc:picChg>
      </pc:sldChg>
      <pc:sldChg chg="addSp delSp modSp new mod setBg">
        <pc:chgData name="almir innocenti" userId="120029997511f8f3" providerId="LiveId" clId="{69C01C22-D37F-49EC-AD3D-F64271119CDC}" dt="2023-09-03T14:18:07.246" v="556" actId="26606"/>
        <pc:sldMkLst>
          <pc:docMk/>
          <pc:sldMk cId="3589139953" sldId="266"/>
        </pc:sldMkLst>
        <pc:spChg chg="del">
          <ac:chgData name="almir innocenti" userId="120029997511f8f3" providerId="LiveId" clId="{69C01C22-D37F-49EC-AD3D-F64271119CDC}" dt="2023-09-03T14:18:07.246" v="556" actId="26606"/>
          <ac:spMkLst>
            <pc:docMk/>
            <pc:sldMk cId="3589139953" sldId="266"/>
            <ac:spMk id="2" creationId="{DFF3EED8-986F-2058-93DC-E2BF2B550BD4}"/>
          </ac:spMkLst>
        </pc:spChg>
        <pc:spChg chg="del">
          <ac:chgData name="almir innocenti" userId="120029997511f8f3" providerId="LiveId" clId="{69C01C22-D37F-49EC-AD3D-F64271119CDC}" dt="2023-09-03T14:18:04.645" v="555"/>
          <ac:spMkLst>
            <pc:docMk/>
            <pc:sldMk cId="3589139953" sldId="266"/>
            <ac:spMk id="3" creationId="{3D9341F2-27A7-8E77-7A82-A05AABCF8169}"/>
          </ac:spMkLst>
        </pc:spChg>
        <pc:spChg chg="add">
          <ac:chgData name="almir innocenti" userId="120029997511f8f3" providerId="LiveId" clId="{69C01C22-D37F-49EC-AD3D-F64271119CDC}" dt="2023-09-03T14:18:07.246" v="556" actId="26606"/>
          <ac:spMkLst>
            <pc:docMk/>
            <pc:sldMk cId="3589139953" sldId="266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4:18:07.246" v="556" actId="26606"/>
          <ac:picMkLst>
            <pc:docMk/>
            <pc:sldMk cId="3589139953" sldId="266"/>
            <ac:picMk id="5" creationId="{FD7E0FC8-C401-DFE6-2A2A-6061DE286266}"/>
          </ac:picMkLst>
        </pc:picChg>
      </pc:sldChg>
      <pc:sldChg chg="addSp delSp modSp new mod setBg">
        <pc:chgData name="almir innocenti" userId="120029997511f8f3" providerId="LiveId" clId="{69C01C22-D37F-49EC-AD3D-F64271119CDC}" dt="2023-09-03T14:18:35.918" v="558" actId="26606"/>
        <pc:sldMkLst>
          <pc:docMk/>
          <pc:sldMk cId="927057193" sldId="267"/>
        </pc:sldMkLst>
        <pc:spChg chg="del">
          <ac:chgData name="almir innocenti" userId="120029997511f8f3" providerId="LiveId" clId="{69C01C22-D37F-49EC-AD3D-F64271119CDC}" dt="2023-09-03T14:18:35.918" v="558" actId="26606"/>
          <ac:spMkLst>
            <pc:docMk/>
            <pc:sldMk cId="927057193" sldId="267"/>
            <ac:spMk id="2" creationId="{2181BAE9-5653-BDE3-8C36-D2956899E004}"/>
          </ac:spMkLst>
        </pc:spChg>
        <pc:spChg chg="del">
          <ac:chgData name="almir innocenti" userId="120029997511f8f3" providerId="LiveId" clId="{69C01C22-D37F-49EC-AD3D-F64271119CDC}" dt="2023-09-03T14:18:32.513" v="557"/>
          <ac:spMkLst>
            <pc:docMk/>
            <pc:sldMk cId="927057193" sldId="267"/>
            <ac:spMk id="3" creationId="{C3FBA1F5-DB2B-FAC2-BA9C-1FEA0E6EBA0C}"/>
          </ac:spMkLst>
        </pc:spChg>
        <pc:spChg chg="add">
          <ac:chgData name="almir innocenti" userId="120029997511f8f3" providerId="LiveId" clId="{69C01C22-D37F-49EC-AD3D-F64271119CDC}" dt="2023-09-03T14:18:35.918" v="558" actId="26606"/>
          <ac:spMkLst>
            <pc:docMk/>
            <pc:sldMk cId="927057193" sldId="267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4:18:35.918" v="558" actId="26606"/>
          <ac:picMkLst>
            <pc:docMk/>
            <pc:sldMk cId="927057193" sldId="267"/>
            <ac:picMk id="5" creationId="{7B42B282-93D4-641F-0C81-6FD4C52D0E39}"/>
          </ac:picMkLst>
        </pc:picChg>
      </pc:sldChg>
      <pc:sldChg chg="addSp delSp modSp new mod setBg">
        <pc:chgData name="almir innocenti" userId="120029997511f8f3" providerId="LiveId" clId="{69C01C22-D37F-49EC-AD3D-F64271119CDC}" dt="2023-09-03T14:21:16.001" v="614" actId="26606"/>
        <pc:sldMkLst>
          <pc:docMk/>
          <pc:sldMk cId="4078562601" sldId="268"/>
        </pc:sldMkLst>
        <pc:spChg chg="del">
          <ac:chgData name="almir innocenti" userId="120029997511f8f3" providerId="LiveId" clId="{69C01C22-D37F-49EC-AD3D-F64271119CDC}" dt="2023-09-03T14:18:59.025" v="560" actId="26606"/>
          <ac:spMkLst>
            <pc:docMk/>
            <pc:sldMk cId="4078562601" sldId="268"/>
            <ac:spMk id="2" creationId="{717C345D-8AB6-F097-FD2F-BE87BCEC87D5}"/>
          </ac:spMkLst>
        </pc:spChg>
        <pc:spChg chg="del">
          <ac:chgData name="almir innocenti" userId="120029997511f8f3" providerId="LiveId" clId="{69C01C22-D37F-49EC-AD3D-F64271119CDC}" dt="2023-09-03T14:18:55.076" v="559"/>
          <ac:spMkLst>
            <pc:docMk/>
            <pc:sldMk cId="4078562601" sldId="268"/>
            <ac:spMk id="3" creationId="{6C45B481-A73C-8AA6-530F-EE41BE62D6E8}"/>
          </ac:spMkLst>
        </pc:spChg>
        <pc:spChg chg="add del">
          <ac:chgData name="almir innocenti" userId="120029997511f8f3" providerId="LiveId" clId="{69C01C22-D37F-49EC-AD3D-F64271119CDC}" dt="2023-09-03T14:19:17.870" v="562" actId="26606"/>
          <ac:spMkLst>
            <pc:docMk/>
            <pc:sldMk cId="4078562601" sldId="268"/>
            <ac:spMk id="10" creationId="{D036D0D5-3AA0-47FD-A83C-7A06CA2EEE1A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15" creationId="{6A875D0D-3C9D-4DCD-B596-0CA5384D7D16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17" creationId="{5C5B5FA5-19AF-46C9-BEE5-FF4F509E2488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21" creationId="{169B08D5-1CB8-4EAF-A8B1-0A99BFDBF1B6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23" creationId="{5242F6BE-C03A-4DB5-992E-65AECF687159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25" creationId="{6B763D30-B799-4D6F-AA8D-148A71242B23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27" creationId="{8DF9E1FE-0793-4B07-B180-8E5236DD7425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31" creationId="{A5EB1A51-938F-475A-AC74-0E7B74B747D6}"/>
          </ac:spMkLst>
        </pc:spChg>
        <pc:spChg chg="add del">
          <ac:chgData name="almir innocenti" userId="120029997511f8f3" providerId="LiveId" clId="{69C01C22-D37F-49EC-AD3D-F64271119CDC}" dt="2023-09-03T14:19:44.419" v="574" actId="26606"/>
          <ac:spMkLst>
            <pc:docMk/>
            <pc:sldMk cId="4078562601" sldId="268"/>
            <ac:spMk id="33" creationId="{CD4454D2-7029-4B2B-ADC0-3F1F404A3739}"/>
          </ac:spMkLst>
        </pc:spChg>
        <pc:spChg chg="add del">
          <ac:chgData name="almir innocenti" userId="120029997511f8f3" providerId="LiveId" clId="{69C01C22-D37F-49EC-AD3D-F64271119CDC}" dt="2023-09-03T14:19:37.955" v="569" actId="26606"/>
          <ac:spMkLst>
            <pc:docMk/>
            <pc:sldMk cId="4078562601" sldId="268"/>
            <ac:spMk id="37" creationId="{DB1F5325-78F5-9CE5-B51D-34EC752DC56D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38" creationId="{77F7D86A-709E-4A26-9BC7-C9D9922F4066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40" creationId="{E2521B9D-892F-43BE-890E-E7B53E614A97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44" creationId="{9FBC98AF-EE94-4505-9A1F-E35640BC5807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48" creationId="{24B94F6B-4799-4A81-96B7-CA7890F7FB2C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50" creationId="{7B89AE47-596D-45F4-BDBE-9FC1B846F478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52" creationId="{2DD8B8D6-8E09-4370-8C3B-F39297AF7134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54" creationId="{45BED479-3FD8-448C-97E8-89F062EF07A8}"/>
          </ac:spMkLst>
        </pc:spChg>
        <pc:spChg chg="add del">
          <ac:chgData name="almir innocenti" userId="120029997511f8f3" providerId="LiveId" clId="{69C01C22-D37F-49EC-AD3D-F64271119CDC}" dt="2023-09-03T14:19:33.417" v="565" actId="26606"/>
          <ac:spMkLst>
            <pc:docMk/>
            <pc:sldMk cId="4078562601" sldId="268"/>
            <ac:spMk id="56" creationId="{6140EFEF-6749-434F-9669-01E8BB788473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58" creationId="{B7BBC18C-F5C0-4FA3-9BA9-0EF04D06C4C2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59" creationId="{77F7D86A-709E-4A26-9BC7-C9D9922F4066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0" creationId="{E2521B9D-892F-43BE-890E-E7B53E614A97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2" creationId="{43E20AEA-F713-4481-8537-2B57E44240B2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3" creationId="{F3FB1FB0-C6BC-4CB3-82AC-DB2C00BA60DE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4" creationId="{450D6F8C-C428-49D7-86A8-6CEC880D28E6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5" creationId="{CE7331EB-DD51-40E3-8F7E-0D6AF20C74AE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6" creationId="{A2FE1DF8-97E7-47F8-AC0E-50BB9050F2D0}"/>
          </ac:spMkLst>
        </pc:spChg>
        <pc:spChg chg="add del">
          <ac:chgData name="almir innocenti" userId="120029997511f8f3" providerId="LiveId" clId="{69C01C22-D37F-49EC-AD3D-F64271119CDC}" dt="2023-09-03T14:19:36.481" v="567" actId="26606"/>
          <ac:spMkLst>
            <pc:docMk/>
            <pc:sldMk cId="4078562601" sldId="268"/>
            <ac:spMk id="68" creationId="{FBF56601-B86B-4A26-BC50-F479755E138F}"/>
          </ac:spMkLst>
        </pc:spChg>
        <pc:spChg chg="add del">
          <ac:chgData name="almir innocenti" userId="120029997511f8f3" providerId="LiveId" clId="{69C01C22-D37F-49EC-AD3D-F64271119CDC}" dt="2023-09-03T14:19:37.955" v="569" actId="26606"/>
          <ac:spMkLst>
            <pc:docMk/>
            <pc:sldMk cId="4078562601" sldId="268"/>
            <ac:spMk id="70" creationId="{198AD113-FF7E-4ECE-A8B0-353FD81B24CC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2" creationId="{892C5860-4009-407E-A551-C4B0409A1F55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3" creationId="{B8FCDEB4-D920-0E2A-5C52-ED9051038111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4" creationId="{A9655368-5C1F-4D2D-B70A-3BBC4F018305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5" creationId="{0C0203ED-58EE-420C-860C-BFE61563F673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6" creationId="{CED7FF6B-8848-4059-9154-250B2AE01006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7" creationId="{3410CD35-2757-4015-850D-924C414A5663}"/>
          </ac:spMkLst>
        </pc:spChg>
        <pc:spChg chg="add del">
          <ac:chgData name="almir innocenti" userId="120029997511f8f3" providerId="LiveId" clId="{69C01C22-D37F-49EC-AD3D-F64271119CDC}" dt="2023-09-03T14:19:39.597" v="571" actId="26606"/>
          <ac:spMkLst>
            <pc:docMk/>
            <pc:sldMk cId="4078562601" sldId="268"/>
            <ac:spMk id="78" creationId="{BE27934C-AEDC-4521-994F-8D0A364DCFB6}"/>
          </ac:spMkLst>
        </pc:spChg>
        <pc:spChg chg="add del">
          <ac:chgData name="almir innocenti" userId="120029997511f8f3" providerId="LiveId" clId="{69C01C22-D37F-49EC-AD3D-F64271119CDC}" dt="2023-09-03T14:19:44.402" v="573" actId="26606"/>
          <ac:spMkLst>
            <pc:docMk/>
            <pc:sldMk cId="4078562601" sldId="268"/>
            <ac:spMk id="80" creationId="{72E00772-B22C-43CF-B513-DB03B56CBDB0}"/>
          </ac:spMkLst>
        </pc:spChg>
        <pc:spChg chg="add del">
          <ac:chgData name="almir innocenti" userId="120029997511f8f3" providerId="LiveId" clId="{69C01C22-D37F-49EC-AD3D-F64271119CDC}" dt="2023-09-03T14:19:44.402" v="573" actId="26606"/>
          <ac:spMkLst>
            <pc:docMk/>
            <pc:sldMk cId="4078562601" sldId="268"/>
            <ac:spMk id="81" creationId="{13524B61-BB3A-4187-8AF7-279D602AE9FD}"/>
          </ac:spMkLst>
        </pc:spChg>
        <pc:spChg chg="add del">
          <ac:chgData name="almir innocenti" userId="120029997511f8f3" providerId="LiveId" clId="{69C01C22-D37F-49EC-AD3D-F64271119CDC}" dt="2023-09-03T14:19:44.402" v="573" actId="26606"/>
          <ac:spMkLst>
            <pc:docMk/>
            <pc:sldMk cId="4078562601" sldId="268"/>
            <ac:spMk id="82" creationId="{C3BF8BFD-2873-4BF3-8BA0-812F71B57E4E}"/>
          </ac:spMkLst>
        </pc:spChg>
        <pc:spChg chg="add del">
          <ac:chgData name="almir innocenti" userId="120029997511f8f3" providerId="LiveId" clId="{69C01C22-D37F-49EC-AD3D-F64271119CDC}" dt="2023-09-03T14:19:44.402" v="573" actId="26606"/>
          <ac:spMkLst>
            <pc:docMk/>
            <pc:sldMk cId="4078562601" sldId="268"/>
            <ac:spMk id="83" creationId="{4FB17858-AB2E-4F6B-9916-A9909E7BAA71}"/>
          </ac:spMkLst>
        </pc:spChg>
        <pc:spChg chg="add del">
          <ac:chgData name="almir innocenti" userId="120029997511f8f3" providerId="LiveId" clId="{69C01C22-D37F-49EC-AD3D-F64271119CDC}" dt="2023-09-03T14:19:44.402" v="573" actId="26606"/>
          <ac:spMkLst>
            <pc:docMk/>
            <pc:sldMk cId="4078562601" sldId="268"/>
            <ac:spMk id="84" creationId="{DD18F65B-CB2E-E13B-FB20-B071A9F2C3C4}"/>
          </ac:spMkLst>
        </pc:spChg>
        <pc:spChg chg="add del mod ord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86" creationId="{DA6097B3-3154-3727-C165-694363DC5435}"/>
          </ac:spMkLst>
        </pc:spChg>
        <pc:spChg chg="add del">
          <ac:chgData name="almir innocenti" userId="120029997511f8f3" providerId="LiveId" clId="{69C01C22-D37F-49EC-AD3D-F64271119CDC}" dt="2023-09-03T14:20:38.971" v="611" actId="26606"/>
          <ac:spMkLst>
            <pc:docMk/>
            <pc:sldMk cId="4078562601" sldId="268"/>
            <ac:spMk id="87" creationId="{E7BB8DB7-662D-4E74-8267-E6715C1FD6CE}"/>
          </ac:spMkLst>
        </pc:spChg>
        <pc:spChg chg="add del">
          <ac:chgData name="almir innocenti" userId="120029997511f8f3" providerId="LiveId" clId="{69C01C22-D37F-49EC-AD3D-F64271119CDC}" dt="2023-09-03T14:20:38.971" v="611" actId="26606"/>
          <ac:spMkLst>
            <pc:docMk/>
            <pc:sldMk cId="4078562601" sldId="268"/>
            <ac:spMk id="88" creationId="{0B75FC46-A5B3-4DE6-9855-1D21F104F3F0}"/>
          </ac:spMkLst>
        </pc:spChg>
        <pc:spChg chg="add del">
          <ac:chgData name="almir innocenti" userId="120029997511f8f3" providerId="LiveId" clId="{69C01C22-D37F-49EC-AD3D-F64271119CDC}" dt="2023-09-03T14:20:38.971" v="611" actId="26606"/>
          <ac:spMkLst>
            <pc:docMk/>
            <pc:sldMk cId="4078562601" sldId="268"/>
            <ac:spMk id="89" creationId="{C9224EAF-741B-4B49-99D1-576684BB629E}"/>
          </ac:spMkLst>
        </pc:spChg>
        <pc:spChg chg="add del">
          <ac:chgData name="almir innocenti" userId="120029997511f8f3" providerId="LiveId" clId="{69C01C22-D37F-49EC-AD3D-F64271119CDC}" dt="2023-09-03T14:20:38.971" v="611" actId="26606"/>
          <ac:spMkLst>
            <pc:docMk/>
            <pc:sldMk cId="4078562601" sldId="268"/>
            <ac:spMk id="90" creationId="{EBC7EA07-4B0D-42BE-A61A-05F306316D33}"/>
          </ac:spMkLst>
        </pc:spChg>
        <pc:spChg chg="add del">
          <ac:chgData name="almir innocenti" userId="120029997511f8f3" providerId="LiveId" clId="{69C01C22-D37F-49EC-AD3D-F64271119CDC}" dt="2023-09-03T14:20:13.863" v="586" actId="26606"/>
          <ac:spMkLst>
            <pc:docMk/>
            <pc:sldMk cId="4078562601" sldId="268"/>
            <ac:spMk id="92" creationId="{02839543-4D9A-4691-AF71-04811A657781}"/>
          </ac:spMkLst>
        </pc:spChg>
        <pc:spChg chg="add del">
          <ac:chgData name="almir innocenti" userId="120029997511f8f3" providerId="LiveId" clId="{69C01C22-D37F-49EC-AD3D-F64271119CDC}" dt="2023-09-03T14:20:13.863" v="586" actId="26606"/>
          <ac:spMkLst>
            <pc:docMk/>
            <pc:sldMk cId="4078562601" sldId="268"/>
            <ac:spMk id="93" creationId="{3EFC63AA-2891-45BF-88AC-AC97C6C81C13}"/>
          </ac:spMkLst>
        </pc:spChg>
        <pc:spChg chg="add del">
          <ac:chgData name="almir innocenti" userId="120029997511f8f3" providerId="LiveId" clId="{69C01C22-D37F-49EC-AD3D-F64271119CDC}" dt="2023-09-03T14:20:13.863" v="586" actId="26606"/>
          <ac:spMkLst>
            <pc:docMk/>
            <pc:sldMk cId="4078562601" sldId="268"/>
            <ac:spMk id="94" creationId="{0416552A-9EA0-48DF-A697-327E600E5ABA}"/>
          </ac:spMkLst>
        </pc:spChg>
        <pc:spChg chg="add del">
          <ac:chgData name="almir innocenti" userId="120029997511f8f3" providerId="LiveId" clId="{69C01C22-D37F-49EC-AD3D-F64271119CDC}" dt="2023-09-03T14:19:57.642" v="576" actId="26606"/>
          <ac:spMkLst>
            <pc:docMk/>
            <pc:sldMk cId="4078562601" sldId="268"/>
            <ac:spMk id="95" creationId="{198AD113-FF7E-4ECE-A8B0-353FD81B24CC}"/>
          </ac:spMkLst>
        </pc:spChg>
        <pc:spChg chg="add del">
          <ac:chgData name="almir innocenti" userId="120029997511f8f3" providerId="LiveId" clId="{69C01C22-D37F-49EC-AD3D-F64271119CDC}" dt="2023-09-03T14:20:13.863" v="586" actId="26606"/>
          <ac:spMkLst>
            <pc:docMk/>
            <pc:sldMk cId="4078562601" sldId="268"/>
            <ac:spMk id="96" creationId="{8D6104CF-710F-4BB7-B0B6-DCA0033806B4}"/>
          </ac:spMkLst>
        </pc:spChg>
        <pc:spChg chg="add del">
          <ac:chgData name="almir innocenti" userId="120029997511f8f3" providerId="LiveId" clId="{69C01C22-D37F-49EC-AD3D-F64271119CDC}" dt="2023-09-03T14:20:01.136" v="578" actId="26606"/>
          <ac:spMkLst>
            <pc:docMk/>
            <pc:sldMk cId="4078562601" sldId="268"/>
            <ac:spMk id="97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4:20:01.136" v="578" actId="26606"/>
          <ac:spMkLst>
            <pc:docMk/>
            <pc:sldMk cId="4078562601" sldId="268"/>
            <ac:spMk id="98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4:20:01.136" v="578" actId="26606"/>
          <ac:spMkLst>
            <pc:docMk/>
            <pc:sldMk cId="4078562601" sldId="268"/>
            <ac:spMk id="99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4:20:15.027" v="588" actId="26606"/>
          <ac:spMkLst>
            <pc:docMk/>
            <pc:sldMk cId="4078562601" sldId="268"/>
            <ac:spMk id="100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4:20:06.979" v="580" actId="26606"/>
          <ac:spMkLst>
            <pc:docMk/>
            <pc:sldMk cId="4078562601" sldId="268"/>
            <ac:spMk id="101" creationId="{754FB359-3B47-4C8B-BD2F-3B4460A6E2B6}"/>
          </ac:spMkLst>
        </pc:spChg>
        <pc:spChg chg="add del">
          <ac:chgData name="almir innocenti" userId="120029997511f8f3" providerId="LiveId" clId="{69C01C22-D37F-49EC-AD3D-F64271119CDC}" dt="2023-09-03T14:20:06.979" v="580" actId="26606"/>
          <ac:spMkLst>
            <pc:docMk/>
            <pc:sldMk cId="4078562601" sldId="268"/>
            <ac:spMk id="102" creationId="{5CD20F8C-7900-4CD3-8B5C-972A01C325BB}"/>
          </ac:spMkLst>
        </pc:spChg>
        <pc:spChg chg="add del">
          <ac:chgData name="almir innocenti" userId="120029997511f8f3" providerId="LiveId" clId="{69C01C22-D37F-49EC-AD3D-F64271119CDC}" dt="2023-09-03T14:20:06.979" v="580" actId="26606"/>
          <ac:spMkLst>
            <pc:docMk/>
            <pc:sldMk cId="4078562601" sldId="268"/>
            <ac:spMk id="103" creationId="{4FFF83E3-EBCF-482B-B77F-6AFBEAED759D}"/>
          </ac:spMkLst>
        </pc:spChg>
        <pc:spChg chg="add del">
          <ac:chgData name="almir innocenti" userId="120029997511f8f3" providerId="LiveId" clId="{69C01C22-D37F-49EC-AD3D-F64271119CDC}" dt="2023-09-03T14:20:06.979" v="580" actId="26606"/>
          <ac:spMkLst>
            <pc:docMk/>
            <pc:sldMk cId="4078562601" sldId="268"/>
            <ac:spMk id="104" creationId="{D7731F70-1128-4928-B0E2-DB519C6178D3}"/>
          </ac:spMkLst>
        </pc:spChg>
        <pc:spChg chg="add del">
          <ac:chgData name="almir innocenti" userId="120029997511f8f3" providerId="LiveId" clId="{69C01C22-D37F-49EC-AD3D-F64271119CDC}" dt="2023-09-03T14:20:06.979" v="580" actId="26606"/>
          <ac:spMkLst>
            <pc:docMk/>
            <pc:sldMk cId="4078562601" sldId="268"/>
            <ac:spMk id="105" creationId="{7BF7D6DA-A56C-4446-B20E-E892BDA42B8C}"/>
          </ac:spMkLst>
        </pc:spChg>
        <pc:spChg chg="add del">
          <ac:chgData name="almir innocenti" userId="120029997511f8f3" providerId="LiveId" clId="{69C01C22-D37F-49EC-AD3D-F64271119CDC}" dt="2023-09-03T14:20:15.027" v="588" actId="26606"/>
          <ac:spMkLst>
            <pc:docMk/>
            <pc:sldMk cId="4078562601" sldId="268"/>
            <ac:spMk id="106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4:20:08.493" v="582" actId="26606"/>
          <ac:spMkLst>
            <pc:docMk/>
            <pc:sldMk cId="4078562601" sldId="268"/>
            <ac:spMk id="107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3T14:20:08.493" v="582" actId="26606"/>
          <ac:spMkLst>
            <pc:docMk/>
            <pc:sldMk cId="4078562601" sldId="268"/>
            <ac:spMk id="108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3T14:20:08.493" v="582" actId="26606"/>
          <ac:spMkLst>
            <pc:docMk/>
            <pc:sldMk cId="4078562601" sldId="268"/>
            <ac:spMk id="109" creationId="{C415A303-9056-4604-A81B-16C7F329A0BE}"/>
          </ac:spMkLst>
        </pc:spChg>
        <pc:spChg chg="add del">
          <ac:chgData name="almir innocenti" userId="120029997511f8f3" providerId="LiveId" clId="{69C01C22-D37F-49EC-AD3D-F64271119CDC}" dt="2023-09-03T14:20:15.027" v="588" actId="26606"/>
          <ac:spMkLst>
            <pc:docMk/>
            <pc:sldMk cId="4078562601" sldId="268"/>
            <ac:spMk id="110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4:20:33.250" v="606" actId="26606"/>
          <ac:spMkLst>
            <pc:docMk/>
            <pc:sldMk cId="4078562601" sldId="268"/>
            <ac:spMk id="111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3T14:20:16.059" v="590" actId="26606"/>
          <ac:spMkLst>
            <pc:docMk/>
            <pc:sldMk cId="4078562601" sldId="268"/>
            <ac:spMk id="112" creationId="{198AD113-FF7E-4ECE-A8B0-353FD81B24CC}"/>
          </ac:spMkLst>
        </pc:spChg>
        <pc:spChg chg="add del">
          <ac:chgData name="almir innocenti" userId="120029997511f8f3" providerId="LiveId" clId="{69C01C22-D37F-49EC-AD3D-F64271119CDC}" dt="2023-09-03T14:20:33.250" v="606" actId="26606"/>
          <ac:spMkLst>
            <pc:docMk/>
            <pc:sldMk cId="4078562601" sldId="268"/>
            <ac:spMk id="113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3T14:20:17.587" v="592" actId="26606"/>
          <ac:spMkLst>
            <pc:docMk/>
            <pc:sldMk cId="4078562601" sldId="268"/>
            <ac:spMk id="114" creationId="{C6FCC52D-DCBF-4829-A881-D6BFFA4E3CDA}"/>
          </ac:spMkLst>
        </pc:spChg>
        <pc:spChg chg="add del">
          <ac:chgData name="almir innocenti" userId="120029997511f8f3" providerId="LiveId" clId="{69C01C22-D37F-49EC-AD3D-F64271119CDC}" dt="2023-09-03T14:20:17.587" v="592" actId="26606"/>
          <ac:spMkLst>
            <pc:docMk/>
            <pc:sldMk cId="4078562601" sldId="268"/>
            <ac:spMk id="115" creationId="{8A6682EF-EE9D-418B-8A86-1ABC3956D678}"/>
          </ac:spMkLst>
        </pc:spChg>
        <pc:spChg chg="add del">
          <ac:chgData name="almir innocenti" userId="120029997511f8f3" providerId="LiveId" clId="{69C01C22-D37F-49EC-AD3D-F64271119CDC}" dt="2023-09-03T14:20:17.587" v="592" actId="26606"/>
          <ac:spMkLst>
            <pc:docMk/>
            <pc:sldMk cId="4078562601" sldId="268"/>
            <ac:spMk id="116" creationId="{3D91DCDC-6BE8-492F-9013-49019F834F46}"/>
          </ac:spMkLst>
        </pc:spChg>
        <pc:spChg chg="add del">
          <ac:chgData name="almir innocenti" userId="120029997511f8f3" providerId="LiveId" clId="{69C01C22-D37F-49EC-AD3D-F64271119CDC}" dt="2023-09-03T14:20:17.587" v="592" actId="26606"/>
          <ac:spMkLst>
            <pc:docMk/>
            <pc:sldMk cId="4078562601" sldId="268"/>
            <ac:spMk id="117" creationId="{89B4B45F-42C7-4C81-8355-61704C58B24C}"/>
          </ac:spMkLst>
        </pc:spChg>
        <pc:spChg chg="add del">
          <ac:chgData name="almir innocenti" userId="120029997511f8f3" providerId="LiveId" clId="{69C01C22-D37F-49EC-AD3D-F64271119CDC}" dt="2023-09-03T14:20:33.250" v="606" actId="26606"/>
          <ac:spMkLst>
            <pc:docMk/>
            <pc:sldMk cId="4078562601" sldId="268"/>
            <ac:spMk id="118" creationId="{C415A303-9056-4604-A81B-16C7F329A0BE}"/>
          </ac:spMkLst>
        </pc:spChg>
        <pc:spChg chg="add del">
          <ac:chgData name="almir innocenti" userId="120029997511f8f3" providerId="LiveId" clId="{69C01C22-D37F-49EC-AD3D-F64271119CDC}" dt="2023-09-03T14:20:18.890" v="594" actId="26606"/>
          <ac:spMkLst>
            <pc:docMk/>
            <pc:sldMk cId="4078562601" sldId="268"/>
            <ac:spMk id="119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4:20:18.890" v="594" actId="26606"/>
          <ac:spMkLst>
            <pc:docMk/>
            <pc:sldMk cId="4078562601" sldId="268"/>
            <ac:spMk id="120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4:20:18.890" v="594" actId="26606"/>
          <ac:spMkLst>
            <pc:docMk/>
            <pc:sldMk cId="4078562601" sldId="268"/>
            <ac:spMk id="121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4:20:34.509" v="608" actId="26606"/>
          <ac:spMkLst>
            <pc:docMk/>
            <pc:sldMk cId="4078562601" sldId="268"/>
            <ac:spMk id="122" creationId="{72E00772-B22C-43CF-B513-DB03B56CBDB0}"/>
          </ac:spMkLst>
        </pc:spChg>
        <pc:spChg chg="add del">
          <ac:chgData name="almir innocenti" userId="120029997511f8f3" providerId="LiveId" clId="{69C01C22-D37F-49EC-AD3D-F64271119CDC}" dt="2023-09-03T14:20:20.379" v="596" actId="26606"/>
          <ac:spMkLst>
            <pc:docMk/>
            <pc:sldMk cId="4078562601" sldId="268"/>
            <ac:spMk id="123" creationId="{9757A7C8-376D-4264-9D52-18B12987ABE6}"/>
          </ac:spMkLst>
        </pc:spChg>
        <pc:spChg chg="add del">
          <ac:chgData name="almir innocenti" userId="120029997511f8f3" providerId="LiveId" clId="{69C01C22-D37F-49EC-AD3D-F64271119CDC}" dt="2023-09-03T14:20:20.379" v="596" actId="26606"/>
          <ac:spMkLst>
            <pc:docMk/>
            <pc:sldMk cId="4078562601" sldId="268"/>
            <ac:spMk id="124" creationId="{A3C44DCA-B617-49DE-9FD1-73244176E830}"/>
          </ac:spMkLst>
        </pc:spChg>
        <pc:spChg chg="add del">
          <ac:chgData name="almir innocenti" userId="120029997511f8f3" providerId="LiveId" clId="{69C01C22-D37F-49EC-AD3D-F64271119CDC}" dt="2023-09-03T14:20:20.379" v="596" actId="26606"/>
          <ac:spMkLst>
            <pc:docMk/>
            <pc:sldMk cId="4078562601" sldId="268"/>
            <ac:spMk id="125" creationId="{0D3581E7-3D6D-4F7C-A817-288D237FE8AC}"/>
          </ac:spMkLst>
        </pc:spChg>
        <pc:spChg chg="add del">
          <ac:chgData name="almir innocenti" userId="120029997511f8f3" providerId="LiveId" clId="{69C01C22-D37F-49EC-AD3D-F64271119CDC}" dt="2023-09-03T14:20:20.379" v="596" actId="26606"/>
          <ac:spMkLst>
            <pc:docMk/>
            <pc:sldMk cId="4078562601" sldId="268"/>
            <ac:spMk id="126" creationId="{DB447980-1E47-4B4E-9088-7DD9EF1A0D6B}"/>
          </ac:spMkLst>
        </pc:spChg>
        <pc:spChg chg="add del">
          <ac:chgData name="almir innocenti" userId="120029997511f8f3" providerId="LiveId" clId="{69C01C22-D37F-49EC-AD3D-F64271119CDC}" dt="2023-09-03T14:20:20.379" v="596" actId="26606"/>
          <ac:spMkLst>
            <pc:docMk/>
            <pc:sldMk cId="4078562601" sldId="268"/>
            <ac:spMk id="127" creationId="{40B8914D-E66B-40A1-ADC4-8E865B5F9C48}"/>
          </ac:spMkLst>
        </pc:spChg>
        <pc:spChg chg="add del">
          <ac:chgData name="almir innocenti" userId="120029997511f8f3" providerId="LiveId" clId="{69C01C22-D37F-49EC-AD3D-F64271119CDC}" dt="2023-09-03T14:20:34.509" v="608" actId="26606"/>
          <ac:spMkLst>
            <pc:docMk/>
            <pc:sldMk cId="4078562601" sldId="268"/>
            <ac:spMk id="128" creationId="{13524B61-BB3A-4187-8AF7-279D602AE9FD}"/>
          </ac:spMkLst>
        </pc:spChg>
        <pc:spChg chg="add del">
          <ac:chgData name="almir innocenti" userId="120029997511f8f3" providerId="LiveId" clId="{69C01C22-D37F-49EC-AD3D-F64271119CDC}" dt="2023-09-03T14:20:24.698" v="598" actId="26606"/>
          <ac:spMkLst>
            <pc:docMk/>
            <pc:sldMk cId="4078562601" sldId="268"/>
            <ac:spMk id="129" creationId="{1EB70B3C-A2DF-432B-8182-F975C2D48058}"/>
          </ac:spMkLst>
        </pc:spChg>
        <pc:spChg chg="add del">
          <ac:chgData name="almir innocenti" userId="120029997511f8f3" providerId="LiveId" clId="{69C01C22-D37F-49EC-AD3D-F64271119CDC}" dt="2023-09-03T14:20:24.698" v="598" actId="26606"/>
          <ac:spMkLst>
            <pc:docMk/>
            <pc:sldMk cId="4078562601" sldId="268"/>
            <ac:spMk id="130" creationId="{A34325C6-12F4-46A1-80D1-259158A62F0F}"/>
          </ac:spMkLst>
        </pc:spChg>
        <pc:spChg chg="add del">
          <ac:chgData name="almir innocenti" userId="120029997511f8f3" providerId="LiveId" clId="{69C01C22-D37F-49EC-AD3D-F64271119CDC}" dt="2023-09-03T14:20:24.698" v="598" actId="26606"/>
          <ac:spMkLst>
            <pc:docMk/>
            <pc:sldMk cId="4078562601" sldId="268"/>
            <ac:spMk id="131" creationId="{F1AB745C-B90E-4F56-8CAC-B93EC3E74CEB}"/>
          </ac:spMkLst>
        </pc:spChg>
        <pc:spChg chg="add del">
          <ac:chgData name="almir innocenti" userId="120029997511f8f3" providerId="LiveId" clId="{69C01C22-D37F-49EC-AD3D-F64271119CDC}" dt="2023-09-03T14:20:24.698" v="598" actId="26606"/>
          <ac:spMkLst>
            <pc:docMk/>
            <pc:sldMk cId="4078562601" sldId="268"/>
            <ac:spMk id="132" creationId="{339736DF-BB85-4D0A-8560-DBC181C2A3F8}"/>
          </ac:spMkLst>
        </pc:spChg>
        <pc:spChg chg="add del">
          <ac:chgData name="almir innocenti" userId="120029997511f8f3" providerId="LiveId" clId="{69C01C22-D37F-49EC-AD3D-F64271119CDC}" dt="2023-09-03T14:20:24.698" v="598" actId="26606"/>
          <ac:spMkLst>
            <pc:docMk/>
            <pc:sldMk cId="4078562601" sldId="268"/>
            <ac:spMk id="133" creationId="{3AA54247-9B1C-4039-9C74-DDC308733CAF}"/>
          </ac:spMkLst>
        </pc:spChg>
        <pc:spChg chg="add del">
          <ac:chgData name="almir innocenti" userId="120029997511f8f3" providerId="LiveId" clId="{69C01C22-D37F-49EC-AD3D-F64271119CDC}" dt="2023-09-03T14:20:34.509" v="608" actId="26606"/>
          <ac:spMkLst>
            <pc:docMk/>
            <pc:sldMk cId="4078562601" sldId="268"/>
            <ac:spMk id="134" creationId="{C3BF8BFD-2873-4BF3-8BA0-812F71B57E4E}"/>
          </ac:spMkLst>
        </pc:spChg>
        <pc:spChg chg="add del">
          <ac:chgData name="almir innocenti" userId="120029997511f8f3" providerId="LiveId" clId="{69C01C22-D37F-49EC-AD3D-F64271119CDC}" dt="2023-09-03T14:20:26.527" v="600" actId="26606"/>
          <ac:spMkLst>
            <pc:docMk/>
            <pc:sldMk cId="4078562601" sldId="268"/>
            <ac:spMk id="135" creationId="{86DF1FC6-C181-4F53-9438-D68048D74654}"/>
          </ac:spMkLst>
        </pc:spChg>
        <pc:spChg chg="add del">
          <ac:chgData name="almir innocenti" userId="120029997511f8f3" providerId="LiveId" clId="{69C01C22-D37F-49EC-AD3D-F64271119CDC}" dt="2023-09-03T14:20:26.527" v="600" actId="26606"/>
          <ac:spMkLst>
            <pc:docMk/>
            <pc:sldMk cId="4078562601" sldId="268"/>
            <ac:spMk id="136" creationId="{A9907A02-2DA0-4F32-9579-5A2AC697EA2B}"/>
          </ac:spMkLst>
        </pc:spChg>
        <pc:spChg chg="add del">
          <ac:chgData name="almir innocenti" userId="120029997511f8f3" providerId="LiveId" clId="{69C01C22-D37F-49EC-AD3D-F64271119CDC}" dt="2023-09-03T14:20:26.527" v="600" actId="26606"/>
          <ac:spMkLst>
            <pc:docMk/>
            <pc:sldMk cId="4078562601" sldId="268"/>
            <ac:spMk id="137" creationId="{C3788D1F-1B8C-4AED-91EA-3D1643B2D733}"/>
          </ac:spMkLst>
        </pc:spChg>
        <pc:spChg chg="add del">
          <ac:chgData name="almir innocenti" userId="120029997511f8f3" providerId="LiveId" clId="{69C01C22-D37F-49EC-AD3D-F64271119CDC}" dt="2023-09-03T14:20:26.527" v="600" actId="26606"/>
          <ac:spMkLst>
            <pc:docMk/>
            <pc:sldMk cId="4078562601" sldId="268"/>
            <ac:spMk id="138" creationId="{A10AD12F-C0F0-4CD2-9DCF-827A859CC455}"/>
          </ac:spMkLst>
        </pc:spChg>
        <pc:spChg chg="add del">
          <ac:chgData name="almir innocenti" userId="120029997511f8f3" providerId="LiveId" clId="{69C01C22-D37F-49EC-AD3D-F64271119CDC}" dt="2023-09-03T14:20:34.509" v="608" actId="26606"/>
          <ac:spMkLst>
            <pc:docMk/>
            <pc:sldMk cId="4078562601" sldId="268"/>
            <ac:spMk id="139" creationId="{4FB17858-AB2E-4F6B-9916-A9909E7BAA71}"/>
          </ac:spMkLst>
        </pc:spChg>
        <pc:spChg chg="add del">
          <ac:chgData name="almir innocenti" userId="120029997511f8f3" providerId="LiveId" clId="{69C01C22-D37F-49EC-AD3D-F64271119CDC}" dt="2023-09-03T14:20:38.955" v="610" actId="26606"/>
          <ac:spMkLst>
            <pc:docMk/>
            <pc:sldMk cId="4078562601" sldId="268"/>
            <ac:spMk id="141" creationId="{E7BB8DB7-662D-4E74-8267-E6715C1FD6CE}"/>
          </ac:spMkLst>
        </pc:spChg>
        <pc:spChg chg="add del">
          <ac:chgData name="almir innocenti" userId="120029997511f8f3" providerId="LiveId" clId="{69C01C22-D37F-49EC-AD3D-F64271119CDC}" dt="2023-09-03T14:20:38.955" v="610" actId="26606"/>
          <ac:spMkLst>
            <pc:docMk/>
            <pc:sldMk cId="4078562601" sldId="268"/>
            <ac:spMk id="142" creationId="{0B75FC46-A5B3-4DE6-9855-1D21F104F3F0}"/>
          </ac:spMkLst>
        </pc:spChg>
        <pc:spChg chg="add del">
          <ac:chgData name="almir innocenti" userId="120029997511f8f3" providerId="LiveId" clId="{69C01C22-D37F-49EC-AD3D-F64271119CDC}" dt="2023-09-03T14:20:38.955" v="610" actId="26606"/>
          <ac:spMkLst>
            <pc:docMk/>
            <pc:sldMk cId="4078562601" sldId="268"/>
            <ac:spMk id="143" creationId="{C9224EAF-741B-4B49-99D1-576684BB629E}"/>
          </ac:spMkLst>
        </pc:spChg>
        <pc:spChg chg="add del">
          <ac:chgData name="almir innocenti" userId="120029997511f8f3" providerId="LiveId" clId="{69C01C22-D37F-49EC-AD3D-F64271119CDC}" dt="2023-09-03T14:20:38.955" v="610" actId="26606"/>
          <ac:spMkLst>
            <pc:docMk/>
            <pc:sldMk cId="4078562601" sldId="268"/>
            <ac:spMk id="144" creationId="{EBC7EA07-4B0D-42BE-A61A-05F306316D33}"/>
          </ac:spMkLst>
        </pc:spChg>
        <pc:spChg chg="add del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146" creationId="{8E5B2E65-5BAE-4908-A462-0996D2354D4A}"/>
          </ac:spMkLst>
        </pc:spChg>
        <pc:spChg chg="add del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147" creationId="{3426BB5E-FC63-443E-A290-0DC7BAD7E4D5}"/>
          </ac:spMkLst>
        </pc:spChg>
        <pc:spChg chg="add del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148" creationId="{15253E0D-9245-4224-9FAF-7F3FAC27D184}"/>
          </ac:spMkLst>
        </pc:spChg>
        <pc:spChg chg="add del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149" creationId="{21B4B33B-98C6-4087-8AB0-5CCCDA0B4A2B}"/>
          </ac:spMkLst>
        </pc:spChg>
        <pc:spChg chg="add">
          <ac:chgData name="almir innocenti" userId="120029997511f8f3" providerId="LiveId" clId="{69C01C22-D37F-49EC-AD3D-F64271119CDC}" dt="2023-09-03T14:21:16.001" v="614" actId="26606"/>
          <ac:spMkLst>
            <pc:docMk/>
            <pc:sldMk cId="4078562601" sldId="268"/>
            <ac:spMk id="154" creationId="{D036D0D5-3AA0-47FD-A83C-7A06CA2EEE1A}"/>
          </ac:spMkLst>
        </pc:spChg>
        <pc:picChg chg="add mod ord">
          <ac:chgData name="almir innocenti" userId="120029997511f8f3" providerId="LiveId" clId="{69C01C22-D37F-49EC-AD3D-F64271119CDC}" dt="2023-09-03T14:21:16.001" v="614" actId="26606"/>
          <ac:picMkLst>
            <pc:docMk/>
            <pc:sldMk cId="4078562601" sldId="268"/>
            <ac:picMk id="5" creationId="{45C2A0AD-46FD-48A4-CB0F-A54A12A6348B}"/>
          </ac:picMkLst>
        </pc:picChg>
        <pc:picChg chg="add del mod ord">
          <ac:chgData name="almir innocenti" userId="120029997511f8f3" providerId="LiveId" clId="{69C01C22-D37F-49EC-AD3D-F64271119CDC}" dt="2023-09-03T14:21:14.285" v="613" actId="478"/>
          <ac:picMkLst>
            <pc:docMk/>
            <pc:sldMk cId="4078562601" sldId="268"/>
            <ac:picMk id="7" creationId="{14E70C76-0C35-C5B8-3000-F447F75FCC98}"/>
          </ac:picMkLst>
        </pc:picChg>
        <pc:picChg chg="add del mod ord">
          <ac:chgData name="almir innocenti" userId="120029997511f8f3" providerId="LiveId" clId="{69C01C22-D37F-49EC-AD3D-F64271119CDC}" dt="2023-09-03T14:21:14.285" v="613" actId="478"/>
          <ac:picMkLst>
            <pc:docMk/>
            <pc:sldMk cId="4078562601" sldId="268"/>
            <ac:picMk id="9" creationId="{D60DCAF6-3C6C-86AC-A5E4-969E86EAF1DC}"/>
          </ac:picMkLst>
        </pc:picChg>
        <pc:picChg chg="add del mod ord">
          <ac:chgData name="almir innocenti" userId="120029997511f8f3" providerId="LiveId" clId="{69C01C22-D37F-49EC-AD3D-F64271119CDC}" dt="2023-09-03T14:21:14.285" v="613" actId="478"/>
          <ac:picMkLst>
            <pc:docMk/>
            <pc:sldMk cId="4078562601" sldId="268"/>
            <ac:picMk id="12" creationId="{A951AB73-AE0A-D21A-4E63-7BBC8ADBF7D7}"/>
          </ac:picMkLst>
        </pc:picChg>
        <pc:cxnChg chg="add del">
          <ac:chgData name="almir innocenti" userId="120029997511f8f3" providerId="LiveId" clId="{69C01C22-D37F-49EC-AD3D-F64271119CDC}" dt="2023-09-03T14:19:44.419" v="574" actId="26606"/>
          <ac:cxnSpMkLst>
            <pc:docMk/>
            <pc:sldMk cId="4078562601" sldId="268"/>
            <ac:cxnSpMk id="19" creationId="{2C162E4B-773B-41AA-BD90-3EE2C721EEA4}"/>
          </ac:cxnSpMkLst>
        </pc:cxnChg>
        <pc:cxnChg chg="add del">
          <ac:chgData name="almir innocenti" userId="120029997511f8f3" providerId="LiveId" clId="{69C01C22-D37F-49EC-AD3D-F64271119CDC}" dt="2023-09-03T14:19:44.419" v="574" actId="26606"/>
          <ac:cxnSpMkLst>
            <pc:docMk/>
            <pc:sldMk cId="4078562601" sldId="268"/>
            <ac:cxnSpMk id="29" creationId="{CC47F392-FD5F-4B24-A139-A02DE0A9C63D}"/>
          </ac:cxnSpMkLst>
        </pc:cxnChg>
        <pc:cxnChg chg="add del">
          <ac:chgData name="almir innocenti" userId="120029997511f8f3" providerId="LiveId" clId="{69C01C22-D37F-49EC-AD3D-F64271119CDC}" dt="2023-09-03T14:19:33.417" v="565" actId="26606"/>
          <ac:cxnSpMkLst>
            <pc:docMk/>
            <pc:sldMk cId="4078562601" sldId="268"/>
            <ac:cxnSpMk id="42" creationId="{84D1E40A-ADD8-4074-BCF5-5ED160BB3E7E}"/>
          </ac:cxnSpMkLst>
        </pc:cxnChg>
        <pc:cxnChg chg="add del">
          <ac:chgData name="almir innocenti" userId="120029997511f8f3" providerId="LiveId" clId="{69C01C22-D37F-49EC-AD3D-F64271119CDC}" dt="2023-09-03T14:19:33.417" v="565" actId="26606"/>
          <ac:cxnSpMkLst>
            <pc:docMk/>
            <pc:sldMk cId="4078562601" sldId="268"/>
            <ac:cxnSpMk id="46" creationId="{2A007BEE-EAE5-4E71-BF05-8BF0E501EE85}"/>
          </ac:cxnSpMkLst>
        </pc:cxnChg>
        <pc:cxnChg chg="add del">
          <ac:chgData name="almir innocenti" userId="120029997511f8f3" providerId="LiveId" clId="{69C01C22-D37F-49EC-AD3D-F64271119CDC}" dt="2023-09-03T14:19:36.481" v="567" actId="26606"/>
          <ac:cxnSpMkLst>
            <pc:docMk/>
            <pc:sldMk cId="4078562601" sldId="268"/>
            <ac:cxnSpMk id="61" creationId="{84D1E40A-ADD8-4074-BCF5-5ED160BB3E7E}"/>
          </ac:cxnSpMkLst>
        </pc:cxnChg>
        <pc:cxnChg chg="add del">
          <ac:chgData name="almir innocenti" userId="120029997511f8f3" providerId="LiveId" clId="{69C01C22-D37F-49EC-AD3D-F64271119CDC}" dt="2023-09-03T14:19:36.481" v="567" actId="26606"/>
          <ac:cxnSpMkLst>
            <pc:docMk/>
            <pc:sldMk cId="4078562601" sldId="268"/>
            <ac:cxnSpMk id="67" creationId="{89298C83-9FE7-41AF-8F42-FFFCB6A93318}"/>
          </ac:cxnSpMkLst>
        </pc:cxnChg>
      </pc:sldChg>
      <pc:sldChg chg="addSp delSp modSp new mod setBg">
        <pc:chgData name="almir innocenti" userId="120029997511f8f3" providerId="LiveId" clId="{69C01C22-D37F-49EC-AD3D-F64271119CDC}" dt="2023-09-03T14:21:42.901" v="655" actId="26606"/>
        <pc:sldMkLst>
          <pc:docMk/>
          <pc:sldMk cId="1425313792" sldId="269"/>
        </pc:sldMkLst>
        <pc:spChg chg="mod or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2" creationId="{CD5DDE69-1A69-C3B3-06A9-97AEE75D313E}"/>
          </ac:spMkLst>
        </pc:spChg>
        <pc:spChg chg="del">
          <ac:chgData name="almir innocenti" userId="120029997511f8f3" providerId="LiveId" clId="{69C01C22-D37F-49EC-AD3D-F64271119CDC}" dt="2023-09-03T14:21:33.146" v="652"/>
          <ac:spMkLst>
            <pc:docMk/>
            <pc:sldMk cId="1425313792" sldId="269"/>
            <ac:spMk id="3" creationId="{B19807AB-81CF-6A99-B047-3D411D42AE7D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14" creationId="{6A875D0D-3C9D-4DCD-B596-0CA5384D7D16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16" creationId="{5C5B5FA5-19AF-46C9-BEE5-FF4F509E2488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20" creationId="{169B08D5-1CB8-4EAF-A8B1-0A99BFDBF1B6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22" creationId="{5242F6BE-C03A-4DB5-992E-65AECF687159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24" creationId="{6B763D30-B799-4D6F-AA8D-148A71242B23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26" creationId="{8DF9E1FE-0793-4B07-B180-8E5236DD7425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30" creationId="{A5EB1A51-938F-475A-AC74-0E7B74B747D6}"/>
          </ac:spMkLst>
        </pc:spChg>
        <pc:spChg chg="add">
          <ac:chgData name="almir innocenti" userId="120029997511f8f3" providerId="LiveId" clId="{69C01C22-D37F-49EC-AD3D-F64271119CDC}" dt="2023-09-03T14:21:42.901" v="655" actId="26606"/>
          <ac:spMkLst>
            <pc:docMk/>
            <pc:sldMk cId="1425313792" sldId="269"/>
            <ac:spMk id="32" creationId="{CD4454D2-7029-4B2B-ADC0-3F1F404A3739}"/>
          </ac:spMkLst>
        </pc:spChg>
        <pc:picChg chg="add mod ord">
          <ac:chgData name="almir innocenti" userId="120029997511f8f3" providerId="LiveId" clId="{69C01C22-D37F-49EC-AD3D-F64271119CDC}" dt="2023-09-03T14:21:42.901" v="655" actId="26606"/>
          <ac:picMkLst>
            <pc:docMk/>
            <pc:sldMk cId="1425313792" sldId="269"/>
            <ac:picMk id="5" creationId="{9FED8911-3834-0082-1A26-C9C6B922991C}"/>
          </ac:picMkLst>
        </pc:picChg>
        <pc:picChg chg="add mod">
          <ac:chgData name="almir innocenti" userId="120029997511f8f3" providerId="LiveId" clId="{69C01C22-D37F-49EC-AD3D-F64271119CDC}" dt="2023-09-03T14:21:42.901" v="655" actId="26606"/>
          <ac:picMkLst>
            <pc:docMk/>
            <pc:sldMk cId="1425313792" sldId="269"/>
            <ac:picMk id="7" creationId="{8611C2B7-BDC7-0EB8-3510-8DB2EC6F1051}"/>
          </ac:picMkLst>
        </pc:picChg>
        <pc:picChg chg="add mod">
          <ac:chgData name="almir innocenti" userId="120029997511f8f3" providerId="LiveId" clId="{69C01C22-D37F-49EC-AD3D-F64271119CDC}" dt="2023-09-03T14:21:42.901" v="655" actId="26606"/>
          <ac:picMkLst>
            <pc:docMk/>
            <pc:sldMk cId="1425313792" sldId="269"/>
            <ac:picMk id="9" creationId="{7134764E-A633-D52D-2550-EAB2D6160BCD}"/>
          </ac:picMkLst>
        </pc:picChg>
        <pc:cxnChg chg="add">
          <ac:chgData name="almir innocenti" userId="120029997511f8f3" providerId="LiveId" clId="{69C01C22-D37F-49EC-AD3D-F64271119CDC}" dt="2023-09-03T14:21:42.901" v="655" actId="26606"/>
          <ac:cxnSpMkLst>
            <pc:docMk/>
            <pc:sldMk cId="1425313792" sldId="269"/>
            <ac:cxnSpMk id="18" creationId="{2C162E4B-773B-41AA-BD90-3EE2C721EEA4}"/>
          </ac:cxnSpMkLst>
        </pc:cxnChg>
        <pc:cxnChg chg="add">
          <ac:chgData name="almir innocenti" userId="120029997511f8f3" providerId="LiveId" clId="{69C01C22-D37F-49EC-AD3D-F64271119CDC}" dt="2023-09-03T14:21:42.901" v="655" actId="26606"/>
          <ac:cxnSpMkLst>
            <pc:docMk/>
            <pc:sldMk cId="1425313792" sldId="269"/>
            <ac:cxnSpMk id="28" creationId="{CC47F392-FD5F-4B24-A139-A02DE0A9C63D}"/>
          </ac:cxnSpMkLst>
        </pc:cxnChg>
      </pc:sldChg>
      <pc:sldChg chg="addSp delSp modSp new mod setBg">
        <pc:chgData name="almir innocenti" userId="120029997511f8f3" providerId="LiveId" clId="{69C01C22-D37F-49EC-AD3D-F64271119CDC}" dt="2023-09-03T14:31:06.583" v="766" actId="26606"/>
        <pc:sldMkLst>
          <pc:docMk/>
          <pc:sldMk cId="2704882203" sldId="270"/>
        </pc:sldMkLst>
        <pc:spChg chg="add del">
          <ac:chgData name="almir innocenti" userId="120029997511f8f3" providerId="LiveId" clId="{69C01C22-D37F-49EC-AD3D-F64271119CDC}" dt="2023-09-03T14:30:48.339" v="750" actId="26606"/>
          <ac:spMkLst>
            <pc:docMk/>
            <pc:sldMk cId="2704882203" sldId="270"/>
            <ac:spMk id="2" creationId="{F060D06B-B244-599B-C3F4-DCC61E165B88}"/>
          </ac:spMkLst>
        </pc:spChg>
        <pc:spChg chg="del">
          <ac:chgData name="almir innocenti" userId="120029997511f8f3" providerId="LiveId" clId="{69C01C22-D37F-49EC-AD3D-F64271119CDC}" dt="2023-09-03T14:30:39.172" v="747"/>
          <ac:spMkLst>
            <pc:docMk/>
            <pc:sldMk cId="2704882203" sldId="270"/>
            <ac:spMk id="3" creationId="{48C1F5CD-518C-FB71-5E93-A64923D62C36}"/>
          </ac:spMkLst>
        </pc:spChg>
        <pc:spChg chg="add del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9" creationId="{6E607920-F2DE-BE9A-446F-E6B137058081}"/>
          </ac:spMkLst>
        </pc:spChg>
        <pc:spChg chg="add del">
          <ac:chgData name="almir innocenti" userId="120029997511f8f3" providerId="LiveId" clId="{69C01C22-D37F-49EC-AD3D-F64271119CDC}" dt="2023-09-03T14:30:48.332" v="749" actId="26606"/>
          <ac:spMkLst>
            <pc:docMk/>
            <pc:sldMk cId="2704882203" sldId="270"/>
            <ac:spMk id="10" creationId="{D036D0D5-3AA0-47FD-A83C-7A06CA2EEE1A}"/>
          </ac:spMkLst>
        </pc:spChg>
        <pc:spChg chg="add mod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12" creationId="{F060D06B-B244-599B-C3F4-DCC61E165B88}"/>
          </ac:spMkLst>
        </pc:spChg>
        <pc:spChg chg="add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17" creationId="{809C0BCD-BEE9-423F-A51C-BCCD8E5EAADA}"/>
          </ac:spMkLst>
        </pc:spChg>
        <pc:spChg chg="add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19" creationId="{9998D094-42B2-42BA-AA14-E8FBE073A5D8}"/>
          </ac:spMkLst>
        </pc:spChg>
        <pc:spChg chg="add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23" creationId="{E455C987-ED28-46CA-ACFD-871FF101DC1F}"/>
          </ac:spMkLst>
        </pc:spChg>
        <pc:spChg chg="add">
          <ac:chgData name="almir innocenti" userId="120029997511f8f3" providerId="LiveId" clId="{69C01C22-D37F-49EC-AD3D-F64271119CDC}" dt="2023-09-03T14:31:06.583" v="766" actId="26606"/>
          <ac:spMkLst>
            <pc:docMk/>
            <pc:sldMk cId="2704882203" sldId="270"/>
            <ac:spMk id="25" creationId="{A09530D1-E1B7-4679-A6ED-D82EB77AAC8E}"/>
          </ac:spMkLst>
        </pc:spChg>
        <pc:picChg chg="add mod">
          <ac:chgData name="almir innocenti" userId="120029997511f8f3" providerId="LiveId" clId="{69C01C22-D37F-49EC-AD3D-F64271119CDC}" dt="2023-09-03T14:31:06.583" v="766" actId="26606"/>
          <ac:picMkLst>
            <pc:docMk/>
            <pc:sldMk cId="2704882203" sldId="270"/>
            <ac:picMk id="5" creationId="{9C4D9BF6-2C06-0104-1CE1-119532281FD4}"/>
          </ac:picMkLst>
        </pc:picChg>
        <pc:cxnChg chg="add">
          <ac:chgData name="almir innocenti" userId="120029997511f8f3" providerId="LiveId" clId="{69C01C22-D37F-49EC-AD3D-F64271119CDC}" dt="2023-09-03T14:31:06.583" v="766" actId="26606"/>
          <ac:cxnSpMkLst>
            <pc:docMk/>
            <pc:sldMk cId="2704882203" sldId="270"/>
            <ac:cxnSpMk id="21" creationId="{8465D64B-59F4-4BDC-B833-A17EF1E04697}"/>
          </ac:cxnSpMkLst>
        </pc:cxnChg>
        <pc:cxnChg chg="add">
          <ac:chgData name="almir innocenti" userId="120029997511f8f3" providerId="LiveId" clId="{69C01C22-D37F-49EC-AD3D-F64271119CDC}" dt="2023-09-03T14:31:06.583" v="766" actId="26606"/>
          <ac:cxnSpMkLst>
            <pc:docMk/>
            <pc:sldMk cId="2704882203" sldId="270"/>
            <ac:cxnSpMk id="27" creationId="{BCB8372A-11C5-4BD2-B5FD-71DDEFADE145}"/>
          </ac:cxnSpMkLst>
        </pc:cxnChg>
      </pc:sldChg>
      <pc:sldChg chg="addSp delSp modSp new mod setBg">
        <pc:chgData name="almir innocenti" userId="120029997511f8f3" providerId="LiveId" clId="{69C01C22-D37F-49EC-AD3D-F64271119CDC}" dt="2023-09-03T14:35:30.430" v="847" actId="26606"/>
        <pc:sldMkLst>
          <pc:docMk/>
          <pc:sldMk cId="659229248" sldId="271"/>
        </pc:sldMkLst>
        <pc:spChg chg="mod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2" creationId="{02012A3C-E57E-E8B4-13AD-34C114F69D0B}"/>
          </ac:spMkLst>
        </pc:spChg>
        <pc:spChg chg="del">
          <ac:chgData name="almir innocenti" userId="120029997511f8f3" providerId="LiveId" clId="{69C01C22-D37F-49EC-AD3D-F64271119CDC}" dt="2023-09-03T14:32:47.051" v="767"/>
          <ac:spMkLst>
            <pc:docMk/>
            <pc:sldMk cId="659229248" sldId="271"/>
            <ac:spMk id="3" creationId="{5A3017F7-D211-8008-4CCC-CE055409FAFE}"/>
          </ac:spMkLst>
        </pc:spChg>
        <pc:spChg chg="add del">
          <ac:chgData name="almir innocenti" userId="120029997511f8f3" providerId="LiveId" clId="{69C01C22-D37F-49EC-AD3D-F64271119CDC}" dt="2023-09-03T14:33:34.198" v="772" actId="26606"/>
          <ac:spMkLst>
            <pc:docMk/>
            <pc:sldMk cId="659229248" sldId="271"/>
            <ac:spMk id="11" creationId="{570210C8-1245-4C5E-8757-074A2DB4902D}"/>
          </ac:spMkLst>
        </pc:spChg>
        <pc:spChg chg="add del">
          <ac:chgData name="almir innocenti" userId="120029997511f8f3" providerId="LiveId" clId="{69C01C22-D37F-49EC-AD3D-F64271119CDC}" dt="2023-09-03T14:33:22.855" v="770" actId="26606"/>
          <ac:spMkLst>
            <pc:docMk/>
            <pc:sldMk cId="659229248" sldId="271"/>
            <ac:spMk id="12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3:22.855" v="770" actId="26606"/>
          <ac:spMkLst>
            <pc:docMk/>
            <pc:sldMk cId="659229248" sldId="271"/>
            <ac:spMk id="14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3:22.855" v="770" actId="26606"/>
          <ac:spMkLst>
            <pc:docMk/>
            <pc:sldMk cId="659229248" sldId="271"/>
            <ac:spMk id="20" creationId="{43A3BFD8-1DCA-4E53-9E5F-9292C9BE377A}"/>
          </ac:spMkLst>
        </pc:spChg>
        <pc:spChg chg="add del">
          <ac:chgData name="almir innocenti" userId="120029997511f8f3" providerId="LiveId" clId="{69C01C22-D37F-49EC-AD3D-F64271119CDC}" dt="2023-09-03T14:33:34.198" v="772" actId="26606"/>
          <ac:spMkLst>
            <pc:docMk/>
            <pc:sldMk cId="659229248" sldId="271"/>
            <ac:spMk id="22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4:33:34.198" v="772" actId="26606"/>
          <ac:spMkLst>
            <pc:docMk/>
            <pc:sldMk cId="659229248" sldId="271"/>
            <ac:spMk id="23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4:33:34.198" v="772" actId="26606"/>
          <ac:spMkLst>
            <pc:docMk/>
            <pc:sldMk cId="659229248" sldId="271"/>
            <ac:spMk id="24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4:33:37.232" v="774" actId="26606"/>
          <ac:spMkLst>
            <pc:docMk/>
            <pc:sldMk cId="659229248" sldId="271"/>
            <ac:spMk id="26" creationId="{69F6ED3D-BEC9-433A-B753-609FD3F3B1D1}"/>
          </ac:spMkLst>
        </pc:spChg>
        <pc:spChg chg="add del">
          <ac:chgData name="almir innocenti" userId="120029997511f8f3" providerId="LiveId" clId="{69C01C22-D37F-49EC-AD3D-F64271119CDC}" dt="2023-09-03T14:33:37.232" v="774" actId="26606"/>
          <ac:spMkLst>
            <pc:docMk/>
            <pc:sldMk cId="659229248" sldId="271"/>
            <ac:spMk id="27" creationId="{6BB3B575-5DE0-4222-BFD0-3EF1834220C5}"/>
          </ac:spMkLst>
        </pc:spChg>
        <pc:spChg chg="add del">
          <ac:chgData name="almir innocenti" userId="120029997511f8f3" providerId="LiveId" clId="{69C01C22-D37F-49EC-AD3D-F64271119CDC}" dt="2023-09-03T14:33:37.232" v="774" actId="26606"/>
          <ac:spMkLst>
            <pc:docMk/>
            <pc:sldMk cId="659229248" sldId="271"/>
            <ac:spMk id="28" creationId="{C415A303-9056-4604-A81B-16C7F329A0BE}"/>
          </ac:spMkLst>
        </pc:spChg>
        <pc:spChg chg="add del">
          <ac:chgData name="almir innocenti" userId="120029997511f8f3" providerId="LiveId" clId="{69C01C22-D37F-49EC-AD3D-F64271119CDC}" dt="2023-09-03T14:33:37.232" v="774" actId="26606"/>
          <ac:spMkLst>
            <pc:docMk/>
            <pc:sldMk cId="659229248" sldId="271"/>
            <ac:spMk id="29" creationId="{59A31957-5999-74BD-8EC1-982B66D94123}"/>
          </ac:spMkLst>
        </pc:spChg>
        <pc:spChg chg="add del">
          <ac:chgData name="almir innocenti" userId="120029997511f8f3" providerId="LiveId" clId="{69C01C22-D37F-49EC-AD3D-F64271119CDC}" dt="2023-09-03T14:34:14.139" v="824" actId="26606"/>
          <ac:spMkLst>
            <pc:docMk/>
            <pc:sldMk cId="659229248" sldId="271"/>
            <ac:spMk id="31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4:14.139" v="824" actId="26606"/>
          <ac:spMkLst>
            <pc:docMk/>
            <pc:sldMk cId="659229248" sldId="271"/>
            <ac:spMk id="32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4:14.139" v="824" actId="26606"/>
          <ac:spMkLst>
            <pc:docMk/>
            <pc:sldMk cId="659229248" sldId="271"/>
            <ac:spMk id="34" creationId="{0A5A83DD-4937-4DF6-874D-CCCEBB0A43AC}"/>
          </ac:spMkLst>
        </pc:spChg>
        <pc:spChg chg="add del">
          <ac:chgData name="almir innocenti" userId="120029997511f8f3" providerId="LiveId" clId="{69C01C22-D37F-49EC-AD3D-F64271119CDC}" dt="2023-09-03T14:34:14.139" v="824" actId="26606"/>
          <ac:spMkLst>
            <pc:docMk/>
            <pc:sldMk cId="659229248" sldId="271"/>
            <ac:spMk id="35" creationId="{F8E13420-6517-4711-B170-2693FB5C68DD}"/>
          </ac:spMkLst>
        </pc:spChg>
        <pc:spChg chg="add del">
          <ac:chgData name="almir innocenti" userId="120029997511f8f3" providerId="LiveId" clId="{69C01C22-D37F-49EC-AD3D-F64271119CDC}" dt="2023-09-03T14:34:14.139" v="824" actId="26606"/>
          <ac:spMkLst>
            <pc:docMk/>
            <pc:sldMk cId="659229248" sldId="271"/>
            <ac:spMk id="37" creationId="{3CE8022F-8E5C-4EE9-AF26-62B2722EE51D}"/>
          </ac:spMkLst>
        </pc:spChg>
        <pc:spChg chg="add del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42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44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50" creationId="{43A3BFD8-1DCA-4E53-9E5F-9292C9BE377A}"/>
          </ac:spMkLst>
        </pc:spChg>
        <pc:spChg chg="add del">
          <ac:chgData name="almir innocenti" userId="120029997511f8f3" providerId="LiveId" clId="{69C01C22-D37F-49EC-AD3D-F64271119CDC}" dt="2023-09-03T14:34:56.102" v="834" actId="26606"/>
          <ac:spMkLst>
            <pc:docMk/>
            <pc:sldMk cId="659229248" sldId="271"/>
            <ac:spMk id="54" creationId="{5DEB844E-280F-D9A9-8174-6A20D384801E}"/>
          </ac:spMkLst>
        </pc:spChg>
        <pc:spChg chg="add del">
          <ac:chgData name="almir innocenti" userId="120029997511f8f3" providerId="LiveId" clId="{69C01C22-D37F-49EC-AD3D-F64271119CDC}" dt="2023-09-03T14:34:51.432" v="830" actId="26606"/>
          <ac:spMkLst>
            <pc:docMk/>
            <pc:sldMk cId="659229248" sldId="271"/>
            <ac:spMk id="55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4:51.432" v="830" actId="26606"/>
          <ac:spMkLst>
            <pc:docMk/>
            <pc:sldMk cId="659229248" sldId="271"/>
            <ac:spMk id="57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4:51.432" v="830" actId="26606"/>
          <ac:spMkLst>
            <pc:docMk/>
            <pc:sldMk cId="659229248" sldId="271"/>
            <ac:spMk id="63" creationId="{43A3BFD8-1DCA-4E53-9E5F-9292C9BE377A}"/>
          </ac:spMkLst>
        </pc:spChg>
        <pc:spChg chg="add del">
          <ac:chgData name="almir innocenti" userId="120029997511f8f3" providerId="LiveId" clId="{69C01C22-D37F-49EC-AD3D-F64271119CDC}" dt="2023-09-03T14:34:54.856" v="832" actId="26606"/>
          <ac:spMkLst>
            <pc:docMk/>
            <pc:sldMk cId="659229248" sldId="271"/>
            <ac:spMk id="65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4:54.856" v="832" actId="26606"/>
          <ac:spMkLst>
            <pc:docMk/>
            <pc:sldMk cId="659229248" sldId="271"/>
            <ac:spMk id="66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4:54.856" v="832" actId="26606"/>
          <ac:spMkLst>
            <pc:docMk/>
            <pc:sldMk cId="659229248" sldId="271"/>
            <ac:spMk id="68" creationId="{7DDF717E-1596-4763-8083-7EDE48E716EE}"/>
          </ac:spMkLst>
        </pc:spChg>
        <pc:spChg chg="add del">
          <ac:chgData name="almir innocenti" userId="120029997511f8f3" providerId="LiveId" clId="{69C01C22-D37F-49EC-AD3D-F64271119CDC}" dt="2023-09-03T14:34:56.102" v="834" actId="26606"/>
          <ac:spMkLst>
            <pc:docMk/>
            <pc:sldMk cId="659229248" sldId="271"/>
            <ac:spMk id="71" creationId="{F5E52E17-DE31-4BC9-9409-C84E25C68A6E}"/>
          </ac:spMkLst>
        </pc:spChg>
        <pc:spChg chg="add del">
          <ac:chgData name="almir innocenti" userId="120029997511f8f3" providerId="LiveId" clId="{69C01C22-D37F-49EC-AD3D-F64271119CDC}" dt="2023-09-03T14:34:56.102" v="834" actId="26606"/>
          <ac:spMkLst>
            <pc:docMk/>
            <pc:sldMk cId="659229248" sldId="271"/>
            <ac:spMk id="72" creationId="{9CCE7D60-361C-425C-BBC0-DE906C069D06}"/>
          </ac:spMkLst>
        </pc:spChg>
        <pc:spChg chg="add del">
          <ac:chgData name="almir innocenti" userId="120029997511f8f3" providerId="LiveId" clId="{69C01C22-D37F-49EC-AD3D-F64271119CDC}" dt="2023-09-03T14:34:56.102" v="834" actId="26606"/>
          <ac:spMkLst>
            <pc:docMk/>
            <pc:sldMk cId="659229248" sldId="271"/>
            <ac:spMk id="73" creationId="{F83F538E-BD48-4175-B531-31BEB1C57DC4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75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76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78" creationId="{688D9C64-D69C-4A88-B9B4-CC9F73B87B0F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80" creationId="{5D968A1C-4E90-4F6B-9386-085A31116CAA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81" creationId="{68ABB12E-0D1A-4F10-AA4B-CE495297C22D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82" creationId="{502C0F6D-DDEA-45CC-9F12-EB5C475D536E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83" creationId="{9E3F288E-C14C-45CE-BE39-C7483ADD12FB}"/>
          </ac:spMkLst>
        </pc:spChg>
        <pc:spChg chg="add del">
          <ac:chgData name="almir innocenti" userId="120029997511f8f3" providerId="LiveId" clId="{69C01C22-D37F-49EC-AD3D-F64271119CDC}" dt="2023-09-03T14:34:57.774" v="836" actId="26606"/>
          <ac:spMkLst>
            <pc:docMk/>
            <pc:sldMk cId="659229248" sldId="271"/>
            <ac:spMk id="84" creationId="{6AA8E8A0-6BE2-4FDF-8381-2CC923F227EB}"/>
          </ac:spMkLst>
        </pc:spChg>
        <pc:spChg chg="add del">
          <ac:chgData name="almir innocenti" userId="120029997511f8f3" providerId="LiveId" clId="{69C01C22-D37F-49EC-AD3D-F64271119CDC}" dt="2023-09-03T14:35:00.103" v="838" actId="26606"/>
          <ac:spMkLst>
            <pc:docMk/>
            <pc:sldMk cId="659229248" sldId="271"/>
            <ac:spMk id="86" creationId="{0343B463-FE09-1E12-1DF0-A6BD7346D934}"/>
          </ac:spMkLst>
        </pc:spChg>
        <pc:spChg chg="add del">
          <ac:chgData name="almir innocenti" userId="120029997511f8f3" providerId="LiveId" clId="{69C01C22-D37F-49EC-AD3D-F64271119CDC}" dt="2023-09-03T14:35:07.714" v="840" actId="26606"/>
          <ac:spMkLst>
            <pc:docMk/>
            <pc:sldMk cId="659229248" sldId="271"/>
            <ac:spMk id="88" creationId="{412B0F72-D432-4926-B39E-C672DC0B7C86}"/>
          </ac:spMkLst>
        </pc:spChg>
        <pc:spChg chg="add del">
          <ac:chgData name="almir innocenti" userId="120029997511f8f3" providerId="LiveId" clId="{69C01C22-D37F-49EC-AD3D-F64271119CDC}" dt="2023-09-03T14:35:12.818" v="842" actId="26606"/>
          <ac:spMkLst>
            <pc:docMk/>
            <pc:sldMk cId="659229248" sldId="271"/>
            <ac:spMk id="90" creationId="{AB221CDE-5758-4F8A-8E5E-597B1D5AC75E}"/>
          </ac:spMkLst>
        </pc:spChg>
        <pc:spChg chg="add del">
          <ac:chgData name="almir innocenti" userId="120029997511f8f3" providerId="LiveId" clId="{69C01C22-D37F-49EC-AD3D-F64271119CDC}" dt="2023-09-03T14:35:12.818" v="842" actId="26606"/>
          <ac:spMkLst>
            <pc:docMk/>
            <pc:sldMk cId="659229248" sldId="271"/>
            <ac:spMk id="91" creationId="{811480FC-7901-40F2-8538-739D6CD4FD89}"/>
          </ac:spMkLst>
        </pc:spChg>
        <pc:spChg chg="add del">
          <ac:chgData name="almir innocenti" userId="120029997511f8f3" providerId="LiveId" clId="{69C01C22-D37F-49EC-AD3D-F64271119CDC}" dt="2023-09-03T14:35:12.818" v="842" actId="26606"/>
          <ac:spMkLst>
            <pc:docMk/>
            <pc:sldMk cId="659229248" sldId="271"/>
            <ac:spMk id="93" creationId="{5A75D33A-CC00-4254-8A44-4AF69E8DDEC4}"/>
          </ac:spMkLst>
        </pc:spChg>
        <pc:spChg chg="add del">
          <ac:chgData name="almir innocenti" userId="120029997511f8f3" providerId="LiveId" clId="{69C01C22-D37F-49EC-AD3D-F64271119CDC}" dt="2023-09-03T14:35:12.818" v="842" actId="26606"/>
          <ac:spMkLst>
            <pc:docMk/>
            <pc:sldMk cId="659229248" sldId="271"/>
            <ac:spMk id="94" creationId="{C225B8AB-EAE7-4629-86F7-9173CA9EAC13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97" creationId="{AB221CDE-5758-4F8A-8E5E-597B1D5AC75E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98" creationId="{811480FC-7901-40F2-8538-739D6CD4FD89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100" creationId="{29C0F59F-DC5D-462A-AB06-62D2AE328BAE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101" creationId="{E8DD0C10-921D-4533-A49D-40958AB9B0DB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103" creationId="{9AB2C35D-76CC-41BD-B018-F01ED34FF39F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104" creationId="{8AF862A3-FFC3-466F-9D62-9B3B5D5F46DC}"/>
          </ac:spMkLst>
        </pc:spChg>
        <pc:spChg chg="add del">
          <ac:chgData name="almir innocenti" userId="120029997511f8f3" providerId="LiveId" clId="{69C01C22-D37F-49EC-AD3D-F64271119CDC}" dt="2023-09-03T14:35:24.148" v="844" actId="26606"/>
          <ac:spMkLst>
            <pc:docMk/>
            <pc:sldMk cId="659229248" sldId="271"/>
            <ac:spMk id="105" creationId="{A691A45C-6790-497D-A47F-FC34A52CDEE5}"/>
          </ac:spMkLst>
        </pc:spChg>
        <pc:spChg chg="add del">
          <ac:chgData name="almir innocenti" userId="120029997511f8f3" providerId="LiveId" clId="{69C01C22-D37F-49EC-AD3D-F64271119CDC}" dt="2023-09-03T14:35:30.412" v="846" actId="26606"/>
          <ac:spMkLst>
            <pc:docMk/>
            <pc:sldMk cId="659229248" sldId="271"/>
            <ac:spMk id="107" creationId="{AB221CDE-5758-4F8A-8E5E-597B1D5AC75E}"/>
          </ac:spMkLst>
        </pc:spChg>
        <pc:spChg chg="add del">
          <ac:chgData name="almir innocenti" userId="120029997511f8f3" providerId="LiveId" clId="{69C01C22-D37F-49EC-AD3D-F64271119CDC}" dt="2023-09-03T14:35:30.412" v="846" actId="26606"/>
          <ac:spMkLst>
            <pc:docMk/>
            <pc:sldMk cId="659229248" sldId="271"/>
            <ac:spMk id="108" creationId="{811480FC-7901-40F2-8538-739D6CD4FD89}"/>
          </ac:spMkLst>
        </pc:spChg>
        <pc:spChg chg="add del">
          <ac:chgData name="almir innocenti" userId="120029997511f8f3" providerId="LiveId" clId="{69C01C22-D37F-49EC-AD3D-F64271119CDC}" dt="2023-09-03T14:35:30.412" v="846" actId="26606"/>
          <ac:spMkLst>
            <pc:docMk/>
            <pc:sldMk cId="659229248" sldId="271"/>
            <ac:spMk id="110" creationId="{5A75D33A-CC00-4254-8A44-4AF69E8DDEC4}"/>
          </ac:spMkLst>
        </pc:spChg>
        <pc:spChg chg="add del">
          <ac:chgData name="almir innocenti" userId="120029997511f8f3" providerId="LiveId" clId="{69C01C22-D37F-49EC-AD3D-F64271119CDC}" dt="2023-09-03T14:35:30.412" v="846" actId="26606"/>
          <ac:spMkLst>
            <pc:docMk/>
            <pc:sldMk cId="659229248" sldId="271"/>
            <ac:spMk id="111" creationId="{C225B8AB-EAE7-4629-86F7-9173CA9EAC13}"/>
          </ac:spMkLst>
        </pc:spChg>
        <pc:spChg chg="add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114" creationId="{FB71362F-6305-42A2-8633-285CE3813B1A}"/>
          </ac:spMkLst>
        </pc:spChg>
        <pc:spChg chg="add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115" creationId="{611F50C1-F708-485D-B1A9-65873AB21768}"/>
          </ac:spMkLst>
        </pc:spChg>
        <pc:spChg chg="add">
          <ac:chgData name="almir innocenti" userId="120029997511f8f3" providerId="LiveId" clId="{69C01C22-D37F-49EC-AD3D-F64271119CDC}" dt="2023-09-03T14:35:30.430" v="847" actId="26606"/>
          <ac:spMkLst>
            <pc:docMk/>
            <pc:sldMk cId="659229248" sldId="271"/>
            <ac:spMk id="117" creationId="{7DDF717E-1596-4763-8083-7EDE48E716EE}"/>
          </ac:spMkLst>
        </pc:spChg>
        <pc:picChg chg="add mod ord">
          <ac:chgData name="almir innocenti" userId="120029997511f8f3" providerId="LiveId" clId="{69C01C22-D37F-49EC-AD3D-F64271119CDC}" dt="2023-09-03T14:35:30.430" v="847" actId="26606"/>
          <ac:picMkLst>
            <pc:docMk/>
            <pc:sldMk cId="659229248" sldId="271"/>
            <ac:picMk id="5" creationId="{4E9AA399-EE38-57D1-5405-10939E66A6E8}"/>
          </ac:picMkLst>
        </pc:picChg>
        <pc:picChg chg="add mod ord">
          <ac:chgData name="almir innocenti" userId="120029997511f8f3" providerId="LiveId" clId="{69C01C22-D37F-49EC-AD3D-F64271119CDC}" dt="2023-09-03T14:35:30.430" v="847" actId="26606"/>
          <ac:picMkLst>
            <pc:docMk/>
            <pc:sldMk cId="659229248" sldId="271"/>
            <ac:picMk id="7" creationId="{DEEE238C-8D35-24E4-7C97-8604701B014B}"/>
          </ac:picMkLst>
        </pc:picChg>
        <pc:cxnChg chg="add del">
          <ac:chgData name="almir innocenti" userId="120029997511f8f3" providerId="LiveId" clId="{69C01C22-D37F-49EC-AD3D-F64271119CDC}" dt="2023-09-03T14:33:22.855" v="770" actId="26606"/>
          <ac:cxnSpMkLst>
            <pc:docMk/>
            <pc:sldMk cId="659229248" sldId="271"/>
            <ac:cxnSpMk id="16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3:22.855" v="770" actId="26606"/>
          <ac:cxnSpMkLst>
            <pc:docMk/>
            <pc:sldMk cId="659229248" sldId="271"/>
            <ac:cxnSpMk id="18" creationId="{4B67E998-E312-45A7-A84D-81D9342085FC}"/>
          </ac:cxnSpMkLst>
        </pc:cxnChg>
        <pc:cxnChg chg="add del">
          <ac:chgData name="almir innocenti" userId="120029997511f8f3" providerId="LiveId" clId="{69C01C22-D37F-49EC-AD3D-F64271119CDC}" dt="2023-09-03T14:34:14.139" v="824" actId="26606"/>
          <ac:cxnSpMkLst>
            <pc:docMk/>
            <pc:sldMk cId="659229248" sldId="271"/>
            <ac:cxnSpMk id="33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4:14.139" v="824" actId="26606"/>
          <ac:cxnSpMkLst>
            <pc:docMk/>
            <pc:sldMk cId="659229248" sldId="271"/>
            <ac:cxnSpMk id="36" creationId="{A43D3E26-B7EA-4074-9110-C930375CC92B}"/>
          </ac:cxnSpMkLst>
        </pc:cxnChg>
        <pc:cxnChg chg="add del">
          <ac:chgData name="almir innocenti" userId="120029997511f8f3" providerId="LiveId" clId="{69C01C22-D37F-49EC-AD3D-F64271119CDC}" dt="2023-09-03T14:35:30.430" v="847" actId="26606"/>
          <ac:cxnSpMkLst>
            <pc:docMk/>
            <pc:sldMk cId="659229248" sldId="271"/>
            <ac:cxnSpMk id="46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5:30.430" v="847" actId="26606"/>
          <ac:cxnSpMkLst>
            <pc:docMk/>
            <pc:sldMk cId="659229248" sldId="271"/>
            <ac:cxnSpMk id="48" creationId="{4B67E998-E312-45A7-A84D-81D9342085FC}"/>
          </ac:cxnSpMkLst>
        </pc:cxnChg>
        <pc:cxnChg chg="add del">
          <ac:chgData name="almir innocenti" userId="120029997511f8f3" providerId="LiveId" clId="{69C01C22-D37F-49EC-AD3D-F64271119CDC}" dt="2023-09-03T14:34:51.432" v="830" actId="26606"/>
          <ac:cxnSpMkLst>
            <pc:docMk/>
            <pc:sldMk cId="659229248" sldId="271"/>
            <ac:cxnSpMk id="59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4:51.432" v="830" actId="26606"/>
          <ac:cxnSpMkLst>
            <pc:docMk/>
            <pc:sldMk cId="659229248" sldId="271"/>
            <ac:cxnSpMk id="61" creationId="{4B67E998-E312-45A7-A84D-81D9342085FC}"/>
          </ac:cxnSpMkLst>
        </pc:cxnChg>
        <pc:cxnChg chg="add del">
          <ac:chgData name="almir innocenti" userId="120029997511f8f3" providerId="LiveId" clId="{69C01C22-D37F-49EC-AD3D-F64271119CDC}" dt="2023-09-03T14:34:54.856" v="832" actId="26606"/>
          <ac:cxnSpMkLst>
            <pc:docMk/>
            <pc:sldMk cId="659229248" sldId="271"/>
            <ac:cxnSpMk id="67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4:54.856" v="832" actId="26606"/>
          <ac:cxnSpMkLst>
            <pc:docMk/>
            <pc:sldMk cId="659229248" sldId="271"/>
            <ac:cxnSpMk id="69" creationId="{E516E5FD-1641-417A-B344-1BB57281DCFF}"/>
          </ac:cxnSpMkLst>
        </pc:cxnChg>
        <pc:cxnChg chg="add del">
          <ac:chgData name="almir innocenti" userId="120029997511f8f3" providerId="LiveId" clId="{69C01C22-D37F-49EC-AD3D-F64271119CDC}" dt="2023-09-03T14:34:57.774" v="836" actId="26606"/>
          <ac:cxnSpMkLst>
            <pc:docMk/>
            <pc:sldMk cId="659229248" sldId="271"/>
            <ac:cxnSpMk id="77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4:34:57.774" v="836" actId="26606"/>
          <ac:cxnSpMkLst>
            <pc:docMk/>
            <pc:sldMk cId="659229248" sldId="271"/>
            <ac:cxnSpMk id="79" creationId="{69F5D122-D36F-4D6D-9C73-84DA7782631A}"/>
          </ac:cxnSpMkLst>
        </pc:cxnChg>
        <pc:cxnChg chg="add del">
          <ac:chgData name="almir innocenti" userId="120029997511f8f3" providerId="LiveId" clId="{69C01C22-D37F-49EC-AD3D-F64271119CDC}" dt="2023-09-03T14:35:12.818" v="842" actId="26606"/>
          <ac:cxnSpMkLst>
            <pc:docMk/>
            <pc:sldMk cId="659229248" sldId="271"/>
            <ac:cxnSpMk id="92" creationId="{D45BCBED-A6B8-49F8-966E-3424F39CB890}"/>
          </ac:cxnSpMkLst>
        </pc:cxnChg>
        <pc:cxnChg chg="add del">
          <ac:chgData name="almir innocenti" userId="120029997511f8f3" providerId="LiveId" clId="{69C01C22-D37F-49EC-AD3D-F64271119CDC}" dt="2023-09-03T14:35:12.818" v="842" actId="26606"/>
          <ac:cxnSpMkLst>
            <pc:docMk/>
            <pc:sldMk cId="659229248" sldId="271"/>
            <ac:cxnSpMk id="95" creationId="{3078F46A-9CB7-480B-9BE9-1E7F546FD535}"/>
          </ac:cxnSpMkLst>
        </pc:cxnChg>
        <pc:cxnChg chg="add del">
          <ac:chgData name="almir innocenti" userId="120029997511f8f3" providerId="LiveId" clId="{69C01C22-D37F-49EC-AD3D-F64271119CDC}" dt="2023-09-03T14:35:24.148" v="844" actId="26606"/>
          <ac:cxnSpMkLst>
            <pc:docMk/>
            <pc:sldMk cId="659229248" sldId="271"/>
            <ac:cxnSpMk id="99" creationId="{D45BCBED-A6B8-49F8-966E-3424F39CB890}"/>
          </ac:cxnSpMkLst>
        </pc:cxnChg>
        <pc:cxnChg chg="add del">
          <ac:chgData name="almir innocenti" userId="120029997511f8f3" providerId="LiveId" clId="{69C01C22-D37F-49EC-AD3D-F64271119CDC}" dt="2023-09-03T14:35:24.148" v="844" actId="26606"/>
          <ac:cxnSpMkLst>
            <pc:docMk/>
            <pc:sldMk cId="659229248" sldId="271"/>
            <ac:cxnSpMk id="102" creationId="{8BB22A5E-8921-4739-9858-912FEFFBCD5D}"/>
          </ac:cxnSpMkLst>
        </pc:cxnChg>
        <pc:cxnChg chg="add del">
          <ac:chgData name="almir innocenti" userId="120029997511f8f3" providerId="LiveId" clId="{69C01C22-D37F-49EC-AD3D-F64271119CDC}" dt="2023-09-03T14:35:30.412" v="846" actId="26606"/>
          <ac:cxnSpMkLst>
            <pc:docMk/>
            <pc:sldMk cId="659229248" sldId="271"/>
            <ac:cxnSpMk id="109" creationId="{D45BCBED-A6B8-49F8-966E-3424F39CB890}"/>
          </ac:cxnSpMkLst>
        </pc:cxnChg>
        <pc:cxnChg chg="add del">
          <ac:chgData name="almir innocenti" userId="120029997511f8f3" providerId="LiveId" clId="{69C01C22-D37F-49EC-AD3D-F64271119CDC}" dt="2023-09-03T14:35:30.412" v="846" actId="26606"/>
          <ac:cxnSpMkLst>
            <pc:docMk/>
            <pc:sldMk cId="659229248" sldId="271"/>
            <ac:cxnSpMk id="112" creationId="{3078F46A-9CB7-480B-9BE9-1E7F546FD535}"/>
          </ac:cxnSpMkLst>
        </pc:cxnChg>
        <pc:cxnChg chg="add">
          <ac:chgData name="almir innocenti" userId="120029997511f8f3" providerId="LiveId" clId="{69C01C22-D37F-49EC-AD3D-F64271119CDC}" dt="2023-09-03T14:35:30.430" v="847" actId="26606"/>
          <ac:cxnSpMkLst>
            <pc:docMk/>
            <pc:sldMk cId="659229248" sldId="271"/>
            <ac:cxnSpMk id="116" creationId="{BAF7F52A-561E-4CE4-A251-1565CF80F23D}"/>
          </ac:cxnSpMkLst>
        </pc:cxnChg>
        <pc:cxnChg chg="add">
          <ac:chgData name="almir innocenti" userId="120029997511f8f3" providerId="LiveId" clId="{69C01C22-D37F-49EC-AD3D-F64271119CDC}" dt="2023-09-03T14:35:30.430" v="847" actId="26606"/>
          <ac:cxnSpMkLst>
            <pc:docMk/>
            <pc:sldMk cId="659229248" sldId="271"/>
            <ac:cxnSpMk id="118" creationId="{E516E5FD-1641-417A-B344-1BB57281DCFF}"/>
          </ac:cxnSpMkLst>
        </pc:cxnChg>
      </pc:sldChg>
      <pc:sldChg chg="addSp delSp modSp new mod setBg">
        <pc:chgData name="almir innocenti" userId="120029997511f8f3" providerId="LiveId" clId="{69C01C22-D37F-49EC-AD3D-F64271119CDC}" dt="2023-09-04T08:35:32.271" v="939" actId="26606"/>
        <pc:sldMkLst>
          <pc:docMk/>
          <pc:sldMk cId="1999702241" sldId="272"/>
        </pc:sldMkLst>
        <pc:spChg chg="mod">
          <ac:chgData name="almir innocenti" userId="120029997511f8f3" providerId="LiveId" clId="{69C01C22-D37F-49EC-AD3D-F64271119CDC}" dt="2023-09-04T08:35:32.271" v="939" actId="26606"/>
          <ac:spMkLst>
            <pc:docMk/>
            <pc:sldMk cId="1999702241" sldId="272"/>
            <ac:spMk id="2" creationId="{EF5DCFCE-7E5D-3DCA-834A-485D0482FAE5}"/>
          </ac:spMkLst>
        </pc:spChg>
        <pc:spChg chg="del">
          <ac:chgData name="almir innocenti" userId="120029997511f8f3" providerId="LiveId" clId="{69C01C22-D37F-49EC-AD3D-F64271119CDC}" dt="2023-09-03T14:27:26.857" v="698"/>
          <ac:spMkLst>
            <pc:docMk/>
            <pc:sldMk cId="1999702241" sldId="272"/>
            <ac:spMk id="3" creationId="{785EB663-0D25-45D8-19FA-668E94B5A0C4}"/>
          </ac:spMkLst>
        </pc:spChg>
        <pc:spChg chg="add">
          <ac:chgData name="almir innocenti" userId="120029997511f8f3" providerId="LiveId" clId="{69C01C22-D37F-49EC-AD3D-F64271119CDC}" dt="2023-09-04T08:35:32.271" v="939" actId="26606"/>
          <ac:spMkLst>
            <pc:docMk/>
            <pc:sldMk cId="1999702241" sldId="272"/>
            <ac:spMk id="9" creationId="{E207E068-0BD3-C60F-919A-27B60CFCC920}"/>
          </ac:spMkLst>
        </pc:spChg>
        <pc:spChg chg="add">
          <ac:chgData name="almir innocenti" userId="120029997511f8f3" providerId="LiveId" clId="{69C01C22-D37F-49EC-AD3D-F64271119CDC}" dt="2023-09-04T08:35:32.271" v="939" actId="26606"/>
          <ac:spMkLst>
            <pc:docMk/>
            <pc:sldMk cId="1999702241" sldId="272"/>
            <ac:spMk id="12" creationId="{E9271C28-7496-4447-8541-7B39F5E9480A}"/>
          </ac:spMkLst>
        </pc:spChg>
        <pc:picChg chg="add mod">
          <ac:chgData name="almir innocenti" userId="120029997511f8f3" providerId="LiveId" clId="{69C01C22-D37F-49EC-AD3D-F64271119CDC}" dt="2023-09-04T08:35:32.271" v="939" actId="26606"/>
          <ac:picMkLst>
            <pc:docMk/>
            <pc:sldMk cId="1999702241" sldId="272"/>
            <ac:picMk id="5" creationId="{80D946DD-FF14-E09C-8066-C0A35DE12ED6}"/>
          </ac:picMkLst>
        </pc:picChg>
      </pc:sldChg>
      <pc:sldChg chg="addSp delSp modSp new mod setBg">
        <pc:chgData name="almir innocenti" userId="120029997511f8f3" providerId="LiveId" clId="{69C01C22-D37F-49EC-AD3D-F64271119CDC}" dt="2023-09-04T08:35:37.471" v="940" actId="26606"/>
        <pc:sldMkLst>
          <pc:docMk/>
          <pc:sldMk cId="974314674" sldId="273"/>
        </pc:sldMkLst>
        <pc:spChg chg="mod">
          <ac:chgData name="almir innocenti" userId="120029997511f8f3" providerId="LiveId" clId="{69C01C22-D37F-49EC-AD3D-F64271119CDC}" dt="2023-09-04T08:35:37.471" v="940" actId="26606"/>
          <ac:spMkLst>
            <pc:docMk/>
            <pc:sldMk cId="974314674" sldId="273"/>
            <ac:spMk id="2" creationId="{88C6911F-8850-5275-D0A9-EE7DEFF86F37}"/>
          </ac:spMkLst>
        </pc:spChg>
        <pc:spChg chg="del">
          <ac:chgData name="almir innocenti" userId="120029997511f8f3" providerId="LiveId" clId="{69C01C22-D37F-49EC-AD3D-F64271119CDC}" dt="2023-09-03T14:27:52.829" v="716"/>
          <ac:spMkLst>
            <pc:docMk/>
            <pc:sldMk cId="974314674" sldId="273"/>
            <ac:spMk id="3" creationId="{0AB0D9EA-44A0-C252-5072-4F3C068182FD}"/>
          </ac:spMkLst>
        </pc:spChg>
        <pc:spChg chg="add">
          <ac:chgData name="almir innocenti" userId="120029997511f8f3" providerId="LiveId" clId="{69C01C22-D37F-49EC-AD3D-F64271119CDC}" dt="2023-09-04T08:35:37.471" v="940" actId="26606"/>
          <ac:spMkLst>
            <pc:docMk/>
            <pc:sldMk cId="974314674" sldId="273"/>
            <ac:spMk id="9" creationId="{A954F81C-EE40-0687-6A5D-7FBF5B5973B8}"/>
          </ac:spMkLst>
        </pc:spChg>
        <pc:spChg chg="add">
          <ac:chgData name="almir innocenti" userId="120029997511f8f3" providerId="LiveId" clId="{69C01C22-D37F-49EC-AD3D-F64271119CDC}" dt="2023-09-04T08:35:37.471" v="940" actId="26606"/>
          <ac:spMkLst>
            <pc:docMk/>
            <pc:sldMk cId="974314674" sldId="273"/>
            <ac:spMk id="12" creationId="{E9271C28-7496-4447-8541-7B39F5E9480A}"/>
          </ac:spMkLst>
        </pc:spChg>
        <pc:picChg chg="add mod">
          <ac:chgData name="almir innocenti" userId="120029997511f8f3" providerId="LiveId" clId="{69C01C22-D37F-49EC-AD3D-F64271119CDC}" dt="2023-09-04T08:35:37.471" v="940" actId="26606"/>
          <ac:picMkLst>
            <pc:docMk/>
            <pc:sldMk cId="974314674" sldId="273"/>
            <ac:picMk id="5" creationId="{9B011D83-504D-D51E-97D5-F970C1B1F0FF}"/>
          </ac:picMkLst>
        </pc:picChg>
      </pc:sldChg>
      <pc:sldChg chg="addSp delSp modSp new mod setBg">
        <pc:chgData name="almir innocenti" userId="120029997511f8f3" providerId="LiveId" clId="{69C01C22-D37F-49EC-AD3D-F64271119CDC}" dt="2023-09-04T08:36:30.559" v="951" actId="26606"/>
        <pc:sldMkLst>
          <pc:docMk/>
          <pc:sldMk cId="618590629" sldId="274"/>
        </pc:sldMkLst>
        <pc:spChg chg="mod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2" creationId="{B8E1230E-363A-5DED-96AC-370DF38D4F23}"/>
          </ac:spMkLst>
        </pc:spChg>
        <pc:spChg chg="del">
          <ac:chgData name="almir innocenti" userId="120029997511f8f3" providerId="LiveId" clId="{69C01C22-D37F-49EC-AD3D-F64271119CDC}" dt="2023-09-04T08:32:38.288" v="937"/>
          <ac:spMkLst>
            <pc:docMk/>
            <pc:sldMk cId="618590629" sldId="274"/>
            <ac:spMk id="3" creationId="{E317C19B-B380-CAA9-F088-C70D0844B8C9}"/>
          </ac:spMkLst>
        </pc:spChg>
        <pc:spChg chg="add del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10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12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16" creationId="{63FE6F10-B3AD-4403-94CA-F5115528699D}"/>
          </ac:spMkLst>
        </pc:spChg>
        <pc:spChg chg="add del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18" creationId="{364D6A39-A4F7-4B00-9F42-3BC67177DB1F}"/>
          </ac:spMkLst>
        </pc:spChg>
        <pc:spChg chg="add del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22" creationId="{B5D0D97D-7911-4A25-88E2-4D81FD4AB294}"/>
          </ac:spMkLst>
        </pc:spChg>
        <pc:spChg chg="add del">
          <ac:chgData name="almir innocenti" userId="120029997511f8f3" providerId="LiveId" clId="{69C01C22-D37F-49EC-AD3D-F64271119CDC}" dt="2023-09-04T08:36:15.293" v="944" actId="26606"/>
          <ac:spMkLst>
            <pc:docMk/>
            <pc:sldMk cId="618590629" sldId="274"/>
            <ac:spMk id="26" creationId="{1850048E-BED2-7CAD-835B-C64DE96229F3}"/>
          </ac:spMkLst>
        </pc:spChg>
        <pc:spChg chg="add del">
          <ac:chgData name="almir innocenti" userId="120029997511f8f3" providerId="LiveId" clId="{69C01C22-D37F-49EC-AD3D-F64271119CDC}" dt="2023-09-04T08:36:14.384" v="942" actId="26606"/>
          <ac:spMkLst>
            <pc:docMk/>
            <pc:sldMk cId="618590629" sldId="274"/>
            <ac:spMk id="27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4T08:36:24.319" v="946" actId="26606"/>
          <ac:spMkLst>
            <pc:docMk/>
            <pc:sldMk cId="618590629" sldId="274"/>
            <ac:spMk id="28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4T08:36:14.384" v="942" actId="26606"/>
          <ac:spMkLst>
            <pc:docMk/>
            <pc:sldMk cId="618590629" sldId="274"/>
            <ac:spMk id="29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4T08:36:24.319" v="946" actId="26606"/>
          <ac:spMkLst>
            <pc:docMk/>
            <pc:sldMk cId="618590629" sldId="274"/>
            <ac:spMk id="30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4T08:36:14.384" v="942" actId="26606"/>
          <ac:spMkLst>
            <pc:docMk/>
            <pc:sldMk cId="618590629" sldId="274"/>
            <ac:spMk id="33" creationId="{6EF21389-A1DE-4EF4-BA43-0D21F5EFA900}"/>
          </ac:spMkLst>
        </pc:spChg>
        <pc:spChg chg="add del">
          <ac:chgData name="almir innocenti" userId="120029997511f8f3" providerId="LiveId" clId="{69C01C22-D37F-49EC-AD3D-F64271119CDC}" dt="2023-09-04T08:36:24.319" v="946" actId="26606"/>
          <ac:spMkLst>
            <pc:docMk/>
            <pc:sldMk cId="618590629" sldId="274"/>
            <ac:spMk id="34" creationId="{2ED84DD6-8A68-4994-8094-8DDBE89BF353}"/>
          </ac:spMkLst>
        </pc:spChg>
        <pc:spChg chg="add del">
          <ac:chgData name="almir innocenti" userId="120029997511f8f3" providerId="LiveId" clId="{69C01C22-D37F-49EC-AD3D-F64271119CDC}" dt="2023-09-04T08:36:14.384" v="942" actId="26606"/>
          <ac:spMkLst>
            <pc:docMk/>
            <pc:sldMk cId="618590629" sldId="274"/>
            <ac:spMk id="35" creationId="{9FFFEF6E-0CEE-4323-A07F-58FDA5E06A4D}"/>
          </ac:spMkLst>
        </pc:spChg>
        <pc:spChg chg="add del">
          <ac:chgData name="almir innocenti" userId="120029997511f8f3" providerId="LiveId" clId="{69C01C22-D37F-49EC-AD3D-F64271119CDC}" dt="2023-09-04T08:36:24.319" v="946" actId="26606"/>
          <ac:spMkLst>
            <pc:docMk/>
            <pc:sldMk cId="618590629" sldId="274"/>
            <ac:spMk id="36" creationId="{176049D7-366E-4AC9-B689-460CC28F8E70}"/>
          </ac:spMkLst>
        </pc:spChg>
        <pc:spChg chg="add del">
          <ac:chgData name="almir innocenti" userId="120029997511f8f3" providerId="LiveId" clId="{69C01C22-D37F-49EC-AD3D-F64271119CDC}" dt="2023-09-04T08:36:14.384" v="942" actId="26606"/>
          <ac:spMkLst>
            <pc:docMk/>
            <pc:sldMk cId="618590629" sldId="274"/>
            <ac:spMk id="39" creationId="{44D330D6-5765-4B60-A01C-C0E4DE444E4C}"/>
          </ac:spMkLst>
        </pc:spChg>
        <pc:spChg chg="add del">
          <ac:chgData name="almir innocenti" userId="120029997511f8f3" providerId="LiveId" clId="{69C01C22-D37F-49EC-AD3D-F64271119CDC}" dt="2023-09-04T08:36:24.319" v="946" actId="26606"/>
          <ac:spMkLst>
            <pc:docMk/>
            <pc:sldMk cId="618590629" sldId="274"/>
            <ac:spMk id="40" creationId="{4AD45A04-4150-4943-BB06-EEEDDD73BFCE}"/>
          </ac:spMkLst>
        </pc:spChg>
        <pc:spChg chg="add del">
          <ac:chgData name="almir innocenti" userId="120029997511f8f3" providerId="LiveId" clId="{69C01C22-D37F-49EC-AD3D-F64271119CDC}" dt="2023-09-04T08:36:27.617" v="948" actId="26606"/>
          <ac:spMkLst>
            <pc:docMk/>
            <pc:sldMk cId="618590629" sldId="274"/>
            <ac:spMk id="42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4T08:36:27.617" v="948" actId="26606"/>
          <ac:spMkLst>
            <pc:docMk/>
            <pc:sldMk cId="618590629" sldId="274"/>
            <ac:spMk id="43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4T08:36:27.617" v="948" actId="26606"/>
          <ac:spMkLst>
            <pc:docMk/>
            <pc:sldMk cId="618590629" sldId="274"/>
            <ac:spMk id="45" creationId="{6C26C0AB-632B-4701-A5A6-052B75B7F659}"/>
          </ac:spMkLst>
        </pc:spChg>
        <pc:spChg chg="add del">
          <ac:chgData name="almir innocenti" userId="120029997511f8f3" providerId="LiveId" clId="{69C01C22-D37F-49EC-AD3D-F64271119CDC}" dt="2023-09-04T08:36:27.617" v="948" actId="26606"/>
          <ac:spMkLst>
            <pc:docMk/>
            <pc:sldMk cId="618590629" sldId="274"/>
            <ac:spMk id="46" creationId="{122A2853-A55A-47F7-902F-6DE7185D8DA6}"/>
          </ac:spMkLst>
        </pc:spChg>
        <pc:spChg chg="add del">
          <ac:chgData name="almir innocenti" userId="120029997511f8f3" providerId="LiveId" clId="{69C01C22-D37F-49EC-AD3D-F64271119CDC}" dt="2023-09-04T08:36:27.617" v="948" actId="26606"/>
          <ac:spMkLst>
            <pc:docMk/>
            <pc:sldMk cId="618590629" sldId="274"/>
            <ac:spMk id="48" creationId="{F4F11129-8A77-4850-9BAB-FDA0CF4F3B66}"/>
          </ac:spMkLst>
        </pc:spChg>
        <pc:spChg chg="add del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50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51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53" creationId="{6EF21389-A1DE-4EF4-BA43-0D21F5EFA900}"/>
          </ac:spMkLst>
        </pc:spChg>
        <pc:spChg chg="add del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54" creationId="{9FFFEF6E-0CEE-4323-A07F-58FDA5E06A4D}"/>
          </ac:spMkLst>
        </pc:spChg>
        <pc:spChg chg="add del">
          <ac:chgData name="almir innocenti" userId="120029997511f8f3" providerId="LiveId" clId="{69C01C22-D37F-49EC-AD3D-F64271119CDC}" dt="2023-09-04T08:36:30.498" v="950" actId="26606"/>
          <ac:spMkLst>
            <pc:docMk/>
            <pc:sldMk cId="618590629" sldId="274"/>
            <ac:spMk id="56" creationId="{44D330D6-5765-4B60-A01C-C0E4DE444E4C}"/>
          </ac:spMkLst>
        </pc:spChg>
        <pc:spChg chg="add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58" creationId="{79CBD3C9-4E66-426D-948E-7CF4778107E8}"/>
          </ac:spMkLst>
        </pc:spChg>
        <pc:spChg chg="add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59" creationId="{DDB95FCF-AD96-482F-9FB8-CD95725E6EFF}"/>
          </ac:spMkLst>
        </pc:spChg>
        <pc:spChg chg="add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61" creationId="{2ED84DD6-8A68-4994-8094-8DDBE89BF353}"/>
          </ac:spMkLst>
        </pc:spChg>
        <pc:spChg chg="add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62" creationId="{176049D7-366E-4AC9-B689-460CC28F8E70}"/>
          </ac:spMkLst>
        </pc:spChg>
        <pc:spChg chg="add">
          <ac:chgData name="almir innocenti" userId="120029997511f8f3" providerId="LiveId" clId="{69C01C22-D37F-49EC-AD3D-F64271119CDC}" dt="2023-09-04T08:36:30.559" v="951" actId="26606"/>
          <ac:spMkLst>
            <pc:docMk/>
            <pc:sldMk cId="618590629" sldId="274"/>
            <ac:spMk id="64" creationId="{4AD45A04-4150-4943-BB06-EEEDDD73BFCE}"/>
          </ac:spMkLst>
        </pc:spChg>
        <pc:picChg chg="add mod">
          <ac:chgData name="almir innocenti" userId="120029997511f8f3" providerId="LiveId" clId="{69C01C22-D37F-49EC-AD3D-F64271119CDC}" dt="2023-09-04T08:36:30.498" v="950" actId="26606"/>
          <ac:picMkLst>
            <pc:docMk/>
            <pc:sldMk cId="618590629" sldId="274"/>
            <ac:picMk id="5" creationId="{00108985-B089-228F-11BC-A858DC4FD5BB}"/>
          </ac:picMkLst>
        </pc:picChg>
        <pc:cxnChg chg="add del">
          <ac:chgData name="almir innocenti" userId="120029997511f8f3" providerId="LiveId" clId="{69C01C22-D37F-49EC-AD3D-F64271119CDC}" dt="2023-09-04T08:36:30.559" v="951" actId="26606"/>
          <ac:cxnSpMkLst>
            <pc:docMk/>
            <pc:sldMk cId="618590629" sldId="274"/>
            <ac:cxnSpMk id="14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4T08:36:30.559" v="951" actId="26606"/>
          <ac:cxnSpMkLst>
            <pc:docMk/>
            <pc:sldMk cId="618590629" sldId="274"/>
            <ac:cxnSpMk id="20" creationId="{13553ADF-88A1-4645-B819-890CA3DF7D5B}"/>
          </ac:cxnSpMkLst>
        </pc:cxnChg>
        <pc:cxnChg chg="add del">
          <ac:chgData name="almir innocenti" userId="120029997511f8f3" providerId="LiveId" clId="{69C01C22-D37F-49EC-AD3D-F64271119CDC}" dt="2023-09-04T08:36:14.384" v="942" actId="26606"/>
          <ac:cxnSpMkLst>
            <pc:docMk/>
            <pc:sldMk cId="618590629" sldId="274"/>
            <ac:cxnSpMk id="31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4T08:36:24.319" v="946" actId="26606"/>
          <ac:cxnSpMkLst>
            <pc:docMk/>
            <pc:sldMk cId="618590629" sldId="274"/>
            <ac:cxnSpMk id="32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4T08:36:14.384" v="942" actId="26606"/>
          <ac:cxnSpMkLst>
            <pc:docMk/>
            <pc:sldMk cId="618590629" sldId="274"/>
            <ac:cxnSpMk id="37" creationId="{67A69A5B-FB7E-40C2-A416-68C80A100AEB}"/>
          </ac:cxnSpMkLst>
        </pc:cxnChg>
        <pc:cxnChg chg="add del">
          <ac:chgData name="almir innocenti" userId="120029997511f8f3" providerId="LiveId" clId="{69C01C22-D37F-49EC-AD3D-F64271119CDC}" dt="2023-09-04T08:36:24.319" v="946" actId="26606"/>
          <ac:cxnSpMkLst>
            <pc:docMk/>
            <pc:sldMk cId="618590629" sldId="274"/>
            <ac:cxnSpMk id="38" creationId="{BC9E91F8-C4AE-4EB0-8B76-FF3F3FC7183D}"/>
          </ac:cxnSpMkLst>
        </pc:cxnChg>
        <pc:cxnChg chg="add del">
          <ac:chgData name="almir innocenti" userId="120029997511f8f3" providerId="LiveId" clId="{69C01C22-D37F-49EC-AD3D-F64271119CDC}" dt="2023-09-04T08:36:27.617" v="948" actId="26606"/>
          <ac:cxnSpMkLst>
            <pc:docMk/>
            <pc:sldMk cId="618590629" sldId="274"/>
            <ac:cxnSpMk id="44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4T08:36:27.617" v="948" actId="26606"/>
          <ac:cxnSpMkLst>
            <pc:docMk/>
            <pc:sldMk cId="618590629" sldId="274"/>
            <ac:cxnSpMk id="47" creationId="{4A0A3D00-134B-401B-BED1-39F1B734C951}"/>
          </ac:cxnSpMkLst>
        </pc:cxnChg>
        <pc:cxnChg chg="add del">
          <ac:chgData name="almir innocenti" userId="120029997511f8f3" providerId="LiveId" clId="{69C01C22-D37F-49EC-AD3D-F64271119CDC}" dt="2023-09-04T08:36:30.498" v="950" actId="26606"/>
          <ac:cxnSpMkLst>
            <pc:docMk/>
            <pc:sldMk cId="618590629" sldId="274"/>
            <ac:cxnSpMk id="52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4T08:36:30.498" v="950" actId="26606"/>
          <ac:cxnSpMkLst>
            <pc:docMk/>
            <pc:sldMk cId="618590629" sldId="274"/>
            <ac:cxnSpMk id="55" creationId="{67A69A5B-FB7E-40C2-A416-68C80A100AEB}"/>
          </ac:cxnSpMkLst>
        </pc:cxnChg>
        <pc:cxnChg chg="add">
          <ac:chgData name="almir innocenti" userId="120029997511f8f3" providerId="LiveId" clId="{69C01C22-D37F-49EC-AD3D-F64271119CDC}" dt="2023-09-04T08:36:30.559" v="951" actId="26606"/>
          <ac:cxnSpMkLst>
            <pc:docMk/>
            <pc:sldMk cId="618590629" sldId="274"/>
            <ac:cxnSpMk id="60" creationId="{64EEEC00-AD80-4734-BEE6-04CBDEC830C9}"/>
          </ac:cxnSpMkLst>
        </pc:cxnChg>
        <pc:cxnChg chg="add">
          <ac:chgData name="almir innocenti" userId="120029997511f8f3" providerId="LiveId" clId="{69C01C22-D37F-49EC-AD3D-F64271119CDC}" dt="2023-09-04T08:36:30.559" v="951" actId="26606"/>
          <ac:cxnSpMkLst>
            <pc:docMk/>
            <pc:sldMk cId="618590629" sldId="274"/>
            <ac:cxnSpMk id="63" creationId="{BC9E91F8-C4AE-4EB0-8B76-FF3F3FC7183D}"/>
          </ac:cxnSpMkLst>
        </pc:cxnChg>
      </pc:sldChg>
      <pc:sldChg chg="addSp delSp modSp new mod setBg">
        <pc:chgData name="almir innocenti" userId="120029997511f8f3" providerId="LiveId" clId="{69C01C22-D37F-49EC-AD3D-F64271119CDC}" dt="2023-09-03T14:36:53.136" v="851" actId="26606"/>
        <pc:sldMkLst>
          <pc:docMk/>
          <pc:sldMk cId="338018076" sldId="275"/>
        </pc:sldMkLst>
        <pc:spChg chg="del">
          <ac:chgData name="almir innocenti" userId="120029997511f8f3" providerId="LiveId" clId="{69C01C22-D37F-49EC-AD3D-F64271119CDC}" dt="2023-09-03T14:36:53.136" v="851" actId="26606"/>
          <ac:spMkLst>
            <pc:docMk/>
            <pc:sldMk cId="338018076" sldId="275"/>
            <ac:spMk id="2" creationId="{A26D51A9-0172-88BC-290E-43725FD8D978}"/>
          </ac:spMkLst>
        </pc:spChg>
        <pc:spChg chg="del">
          <ac:chgData name="almir innocenti" userId="120029997511f8f3" providerId="LiveId" clId="{69C01C22-D37F-49EC-AD3D-F64271119CDC}" dt="2023-09-03T14:36:48.288" v="850"/>
          <ac:spMkLst>
            <pc:docMk/>
            <pc:sldMk cId="338018076" sldId="275"/>
            <ac:spMk id="3" creationId="{323E28B7-3ECA-03EF-4BA4-FAB9DF10FAE6}"/>
          </ac:spMkLst>
        </pc:spChg>
        <pc:spChg chg="add">
          <ac:chgData name="almir innocenti" userId="120029997511f8f3" providerId="LiveId" clId="{69C01C22-D37F-49EC-AD3D-F64271119CDC}" dt="2023-09-03T14:36:53.136" v="851" actId="26606"/>
          <ac:spMkLst>
            <pc:docMk/>
            <pc:sldMk cId="338018076" sldId="275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4:36:53.136" v="851" actId="26606"/>
          <ac:picMkLst>
            <pc:docMk/>
            <pc:sldMk cId="338018076" sldId="275"/>
            <ac:picMk id="5" creationId="{0A49B3A7-AAAC-B464-F68E-B9054038B158}"/>
          </ac:picMkLst>
        </pc:picChg>
      </pc:sldChg>
      <pc:sldChg chg="addSp delSp modSp new mod setBg">
        <pc:chgData name="almir innocenti" userId="120029997511f8f3" providerId="LiveId" clId="{69C01C22-D37F-49EC-AD3D-F64271119CDC}" dt="2023-09-03T14:40:33.490" v="853" actId="26606"/>
        <pc:sldMkLst>
          <pc:docMk/>
          <pc:sldMk cId="859043462" sldId="276"/>
        </pc:sldMkLst>
        <pc:spChg chg="del">
          <ac:chgData name="almir innocenti" userId="120029997511f8f3" providerId="LiveId" clId="{69C01C22-D37F-49EC-AD3D-F64271119CDC}" dt="2023-09-03T14:40:33.490" v="853" actId="26606"/>
          <ac:spMkLst>
            <pc:docMk/>
            <pc:sldMk cId="859043462" sldId="276"/>
            <ac:spMk id="2" creationId="{C72C4CE0-41E5-9FAA-30B1-71491148DC6A}"/>
          </ac:spMkLst>
        </pc:spChg>
        <pc:spChg chg="del">
          <ac:chgData name="almir innocenti" userId="120029997511f8f3" providerId="LiveId" clId="{69C01C22-D37F-49EC-AD3D-F64271119CDC}" dt="2023-09-03T14:40:30.601" v="852"/>
          <ac:spMkLst>
            <pc:docMk/>
            <pc:sldMk cId="859043462" sldId="276"/>
            <ac:spMk id="3" creationId="{C2B2DC83-CAD8-82C4-6376-45B6D2E49772}"/>
          </ac:spMkLst>
        </pc:spChg>
        <pc:spChg chg="add">
          <ac:chgData name="almir innocenti" userId="120029997511f8f3" providerId="LiveId" clId="{69C01C22-D37F-49EC-AD3D-F64271119CDC}" dt="2023-09-03T14:40:33.490" v="853" actId="26606"/>
          <ac:spMkLst>
            <pc:docMk/>
            <pc:sldMk cId="859043462" sldId="276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4:40:33.490" v="853" actId="26606"/>
          <ac:picMkLst>
            <pc:docMk/>
            <pc:sldMk cId="859043462" sldId="276"/>
            <ac:picMk id="5" creationId="{E7962C61-8D42-06DD-CC7C-2B6B3B3F306F}"/>
          </ac:picMkLst>
        </pc:picChg>
      </pc:sldChg>
      <pc:sldChg chg="addSp delSp modSp new mod setBg">
        <pc:chgData name="almir innocenti" userId="120029997511f8f3" providerId="LiveId" clId="{69C01C22-D37F-49EC-AD3D-F64271119CDC}" dt="2023-09-03T15:30:25.446" v="864" actId="26606"/>
        <pc:sldMkLst>
          <pc:docMk/>
          <pc:sldMk cId="372906856" sldId="277"/>
        </pc:sldMkLst>
        <pc:spChg chg="mod">
          <ac:chgData name="almir innocenti" userId="120029997511f8f3" providerId="LiveId" clId="{69C01C22-D37F-49EC-AD3D-F64271119CDC}" dt="2023-09-03T15:30:25.446" v="864" actId="26606"/>
          <ac:spMkLst>
            <pc:docMk/>
            <pc:sldMk cId="372906856" sldId="277"/>
            <ac:spMk id="2" creationId="{9289EB2D-3674-F4A4-9ED5-299DFE22B2A0}"/>
          </ac:spMkLst>
        </pc:spChg>
        <pc:spChg chg="del">
          <ac:chgData name="almir innocenti" userId="120029997511f8f3" providerId="LiveId" clId="{69C01C22-D37F-49EC-AD3D-F64271119CDC}" dt="2023-09-03T15:30:00.811" v="860"/>
          <ac:spMkLst>
            <pc:docMk/>
            <pc:sldMk cId="372906856" sldId="277"/>
            <ac:spMk id="3" creationId="{ECD456A4-D74D-00ED-4C34-601E7A8A779F}"/>
          </ac:spMkLst>
        </pc:spChg>
        <pc:spChg chg="add del">
          <ac:chgData name="almir innocenti" userId="120029997511f8f3" providerId="LiveId" clId="{69C01C22-D37F-49EC-AD3D-F64271119CDC}" dt="2023-09-03T15:30:25.422" v="863" actId="26606"/>
          <ac:spMkLst>
            <pc:docMk/>
            <pc:sldMk cId="372906856" sldId="277"/>
            <ac:spMk id="12" creationId="{FB71362F-6305-42A2-8633-285CE3813B1A}"/>
          </ac:spMkLst>
        </pc:spChg>
        <pc:spChg chg="add del">
          <ac:chgData name="almir innocenti" userId="120029997511f8f3" providerId="LiveId" clId="{69C01C22-D37F-49EC-AD3D-F64271119CDC}" dt="2023-09-03T15:30:25.422" v="863" actId="26606"/>
          <ac:spMkLst>
            <pc:docMk/>
            <pc:sldMk cId="372906856" sldId="277"/>
            <ac:spMk id="14" creationId="{611F50C1-F708-485D-B1A9-65873AB21768}"/>
          </ac:spMkLst>
        </pc:spChg>
        <pc:spChg chg="add del">
          <ac:chgData name="almir innocenti" userId="120029997511f8f3" providerId="LiveId" clId="{69C01C22-D37F-49EC-AD3D-F64271119CDC}" dt="2023-09-03T15:30:25.422" v="863" actId="26606"/>
          <ac:spMkLst>
            <pc:docMk/>
            <pc:sldMk cId="372906856" sldId="277"/>
            <ac:spMk id="20" creationId="{43A3BFD8-1DCA-4E53-9E5F-9292C9BE377A}"/>
          </ac:spMkLst>
        </pc:spChg>
        <pc:spChg chg="add">
          <ac:chgData name="almir innocenti" userId="120029997511f8f3" providerId="LiveId" clId="{69C01C22-D37F-49EC-AD3D-F64271119CDC}" dt="2023-09-03T15:30:25.446" v="864" actId="26606"/>
          <ac:spMkLst>
            <pc:docMk/>
            <pc:sldMk cId="372906856" sldId="277"/>
            <ac:spMk id="22" creationId="{FB71362F-6305-42A2-8633-285CE3813B1A}"/>
          </ac:spMkLst>
        </pc:spChg>
        <pc:spChg chg="add">
          <ac:chgData name="almir innocenti" userId="120029997511f8f3" providerId="LiveId" clId="{69C01C22-D37F-49EC-AD3D-F64271119CDC}" dt="2023-09-03T15:30:25.446" v="864" actId="26606"/>
          <ac:spMkLst>
            <pc:docMk/>
            <pc:sldMk cId="372906856" sldId="277"/>
            <ac:spMk id="23" creationId="{611F50C1-F708-485D-B1A9-65873AB21768}"/>
          </ac:spMkLst>
        </pc:spChg>
        <pc:spChg chg="add">
          <ac:chgData name="almir innocenti" userId="120029997511f8f3" providerId="LiveId" clId="{69C01C22-D37F-49EC-AD3D-F64271119CDC}" dt="2023-09-03T15:30:25.446" v="864" actId="26606"/>
          <ac:spMkLst>
            <pc:docMk/>
            <pc:sldMk cId="372906856" sldId="277"/>
            <ac:spMk id="25" creationId="{7DDF717E-1596-4763-8083-7EDE48E716EE}"/>
          </ac:spMkLst>
        </pc:spChg>
        <pc:picChg chg="add mod">
          <ac:chgData name="almir innocenti" userId="120029997511f8f3" providerId="LiveId" clId="{69C01C22-D37F-49EC-AD3D-F64271119CDC}" dt="2023-09-03T15:30:25.446" v="864" actId="26606"/>
          <ac:picMkLst>
            <pc:docMk/>
            <pc:sldMk cId="372906856" sldId="277"/>
            <ac:picMk id="5" creationId="{0DCA3DE4-A2B0-082F-5153-6FA6E08A6E41}"/>
          </ac:picMkLst>
        </pc:picChg>
        <pc:picChg chg="add mod">
          <ac:chgData name="almir innocenti" userId="120029997511f8f3" providerId="LiveId" clId="{69C01C22-D37F-49EC-AD3D-F64271119CDC}" dt="2023-09-03T15:30:25.446" v="864" actId="26606"/>
          <ac:picMkLst>
            <pc:docMk/>
            <pc:sldMk cId="372906856" sldId="277"/>
            <ac:picMk id="7" creationId="{3659FE69-0E96-3118-7EAF-B4169C1E2D2B}"/>
          </ac:picMkLst>
        </pc:picChg>
        <pc:cxnChg chg="add del">
          <ac:chgData name="almir innocenti" userId="120029997511f8f3" providerId="LiveId" clId="{69C01C22-D37F-49EC-AD3D-F64271119CDC}" dt="2023-09-03T15:30:25.422" v="863" actId="26606"/>
          <ac:cxnSpMkLst>
            <pc:docMk/>
            <pc:sldMk cId="372906856" sldId="277"/>
            <ac:cxnSpMk id="16" creationId="{BAF7F52A-561E-4CE4-A251-1565CF80F23D}"/>
          </ac:cxnSpMkLst>
        </pc:cxnChg>
        <pc:cxnChg chg="add del">
          <ac:chgData name="almir innocenti" userId="120029997511f8f3" providerId="LiveId" clId="{69C01C22-D37F-49EC-AD3D-F64271119CDC}" dt="2023-09-03T15:30:25.422" v="863" actId="26606"/>
          <ac:cxnSpMkLst>
            <pc:docMk/>
            <pc:sldMk cId="372906856" sldId="277"/>
            <ac:cxnSpMk id="18" creationId="{4B67E998-E312-45A7-A84D-81D9342085FC}"/>
          </ac:cxnSpMkLst>
        </pc:cxnChg>
        <pc:cxnChg chg="add">
          <ac:chgData name="almir innocenti" userId="120029997511f8f3" providerId="LiveId" clId="{69C01C22-D37F-49EC-AD3D-F64271119CDC}" dt="2023-09-03T15:30:25.446" v="864" actId="26606"/>
          <ac:cxnSpMkLst>
            <pc:docMk/>
            <pc:sldMk cId="372906856" sldId="277"/>
            <ac:cxnSpMk id="24" creationId="{BAF7F52A-561E-4CE4-A251-1565CF80F23D}"/>
          </ac:cxnSpMkLst>
        </pc:cxnChg>
        <pc:cxnChg chg="add">
          <ac:chgData name="almir innocenti" userId="120029997511f8f3" providerId="LiveId" clId="{69C01C22-D37F-49EC-AD3D-F64271119CDC}" dt="2023-09-03T15:30:25.446" v="864" actId="26606"/>
          <ac:cxnSpMkLst>
            <pc:docMk/>
            <pc:sldMk cId="372906856" sldId="277"/>
            <ac:cxnSpMk id="26" creationId="{E516E5FD-1641-417A-B344-1BB57281DCFF}"/>
          </ac:cxnSpMkLst>
        </pc:cxnChg>
      </pc:sldChg>
      <pc:sldChg chg="new">
        <pc:chgData name="almir innocenti" userId="120029997511f8f3" providerId="LiveId" clId="{69C01C22-D37F-49EC-AD3D-F64271119CDC}" dt="2023-09-03T15:31:00.195" v="865" actId="680"/>
        <pc:sldMkLst>
          <pc:docMk/>
          <pc:sldMk cId="3731473402" sldId="278"/>
        </pc:sldMkLst>
      </pc:sldChg>
      <pc:sldChg chg="addSp delSp modSp new mod setBg">
        <pc:chgData name="almir innocenti" userId="120029997511f8f3" providerId="LiveId" clId="{69C01C22-D37F-49EC-AD3D-F64271119CDC}" dt="2023-09-03T15:32:32.504" v="915" actId="26606"/>
        <pc:sldMkLst>
          <pc:docMk/>
          <pc:sldMk cId="1186696736" sldId="279"/>
        </pc:sldMkLst>
        <pc:spChg chg="mod ord">
          <ac:chgData name="almir innocenti" userId="120029997511f8f3" providerId="LiveId" clId="{69C01C22-D37F-49EC-AD3D-F64271119CDC}" dt="2023-09-03T15:32:32.504" v="915" actId="26606"/>
          <ac:spMkLst>
            <pc:docMk/>
            <pc:sldMk cId="1186696736" sldId="279"/>
            <ac:spMk id="2" creationId="{4064A32B-5C3B-3944-DB68-596C9D7177B2}"/>
          </ac:spMkLst>
        </pc:spChg>
        <pc:spChg chg="del">
          <ac:chgData name="almir innocenti" userId="120029997511f8f3" providerId="LiveId" clId="{69C01C22-D37F-49EC-AD3D-F64271119CDC}" dt="2023-09-03T15:31:36.817" v="867"/>
          <ac:spMkLst>
            <pc:docMk/>
            <pc:sldMk cId="1186696736" sldId="279"/>
            <ac:spMk id="3" creationId="{50DB55C1-D97D-B9A7-E7F8-D7F14E7E5E5F}"/>
          </ac:spMkLst>
        </pc:spChg>
        <pc:spChg chg="add del">
          <ac:chgData name="almir innocenti" userId="120029997511f8f3" providerId="LiveId" clId="{69C01C22-D37F-49EC-AD3D-F64271119CDC}" dt="2023-09-03T15:32:12.267" v="906" actId="26606"/>
          <ac:spMkLst>
            <pc:docMk/>
            <pc:sldMk cId="1186696736" sldId="279"/>
            <ac:spMk id="9" creationId="{289EB0B8-1BD3-E886-0FB2-4ED20D463B8F}"/>
          </ac:spMkLst>
        </pc:spChg>
        <pc:spChg chg="add del">
          <ac:chgData name="almir innocenti" userId="120029997511f8f3" providerId="LiveId" clId="{69C01C22-D37F-49EC-AD3D-F64271119CDC}" dt="2023-09-03T15:32:04.230" v="904" actId="26606"/>
          <ac:spMkLst>
            <pc:docMk/>
            <pc:sldMk cId="1186696736" sldId="279"/>
            <ac:spMk id="10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3T15:32:04.230" v="904" actId="26606"/>
          <ac:spMkLst>
            <pc:docMk/>
            <pc:sldMk cId="1186696736" sldId="279"/>
            <ac:spMk id="12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3T15:32:04.230" v="904" actId="26606"/>
          <ac:spMkLst>
            <pc:docMk/>
            <pc:sldMk cId="1186696736" sldId="279"/>
            <ac:spMk id="18" creationId="{8A2FDFB1-2B6D-49EB-B6C0-FA923806E0AF}"/>
          </ac:spMkLst>
        </pc:spChg>
        <pc:spChg chg="add del">
          <ac:chgData name="almir innocenti" userId="120029997511f8f3" providerId="LiveId" clId="{69C01C22-D37F-49EC-AD3D-F64271119CDC}" dt="2023-09-03T15:32:12.267" v="906" actId="26606"/>
          <ac:spMkLst>
            <pc:docMk/>
            <pc:sldMk cId="1186696736" sldId="279"/>
            <ac:spMk id="20" creationId="{BA2EA6A6-CD0C-4CFD-8EC2-AA44F9870331}"/>
          </ac:spMkLst>
        </pc:spChg>
        <pc:spChg chg="add del">
          <ac:chgData name="almir innocenti" userId="120029997511f8f3" providerId="LiveId" clId="{69C01C22-D37F-49EC-AD3D-F64271119CDC}" dt="2023-09-03T15:32:13.836" v="908" actId="26606"/>
          <ac:spMkLst>
            <pc:docMk/>
            <pc:sldMk cId="1186696736" sldId="279"/>
            <ac:spMk id="22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3T15:32:13.836" v="908" actId="26606"/>
          <ac:spMkLst>
            <pc:docMk/>
            <pc:sldMk cId="1186696736" sldId="279"/>
            <ac:spMk id="23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3T15:32:13.836" v="908" actId="26606"/>
          <ac:spMkLst>
            <pc:docMk/>
            <pc:sldMk cId="1186696736" sldId="279"/>
            <ac:spMk id="25" creationId="{6C9CCC80-7A96-41CB-8626-BBA75D236F1B}"/>
          </ac:spMkLst>
        </pc:spChg>
        <pc:spChg chg="add del">
          <ac:chgData name="almir innocenti" userId="120029997511f8f3" providerId="LiveId" clId="{69C01C22-D37F-49EC-AD3D-F64271119CDC}" dt="2023-09-03T15:32:19.118" v="910" actId="26606"/>
          <ac:spMkLst>
            <pc:docMk/>
            <pc:sldMk cId="1186696736" sldId="279"/>
            <ac:spMk id="28" creationId="{79CBD3C9-4E66-426D-948E-7CF4778107E8}"/>
          </ac:spMkLst>
        </pc:spChg>
        <pc:spChg chg="add del">
          <ac:chgData name="almir innocenti" userId="120029997511f8f3" providerId="LiveId" clId="{69C01C22-D37F-49EC-AD3D-F64271119CDC}" dt="2023-09-03T15:32:19.118" v="910" actId="26606"/>
          <ac:spMkLst>
            <pc:docMk/>
            <pc:sldMk cId="1186696736" sldId="279"/>
            <ac:spMk id="29" creationId="{DDB95FCF-AD96-482F-9FB8-CD95725E6EFF}"/>
          </ac:spMkLst>
        </pc:spChg>
        <pc:spChg chg="add del">
          <ac:chgData name="almir innocenti" userId="120029997511f8f3" providerId="LiveId" clId="{69C01C22-D37F-49EC-AD3D-F64271119CDC}" dt="2023-09-03T15:32:19.118" v="910" actId="26606"/>
          <ac:spMkLst>
            <pc:docMk/>
            <pc:sldMk cId="1186696736" sldId="279"/>
            <ac:spMk id="32" creationId="{8A2FDFB1-2B6D-49EB-B6C0-FA923806E0AF}"/>
          </ac:spMkLst>
        </pc:spChg>
        <pc:spChg chg="add del">
          <ac:chgData name="almir innocenti" userId="120029997511f8f3" providerId="LiveId" clId="{69C01C22-D37F-49EC-AD3D-F64271119CDC}" dt="2023-09-03T15:32:30.382" v="912" actId="26606"/>
          <ac:spMkLst>
            <pc:docMk/>
            <pc:sldMk cId="1186696736" sldId="279"/>
            <ac:spMk id="34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5:32:30.382" v="912" actId="26606"/>
          <ac:spMkLst>
            <pc:docMk/>
            <pc:sldMk cId="1186696736" sldId="279"/>
            <ac:spMk id="35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5:32:30.382" v="912" actId="26606"/>
          <ac:spMkLst>
            <pc:docMk/>
            <pc:sldMk cId="1186696736" sldId="279"/>
            <ac:spMk id="37" creationId="{E455C987-ED28-46CA-ACFD-871FF101DC1F}"/>
          </ac:spMkLst>
        </pc:spChg>
        <pc:spChg chg="add del">
          <ac:chgData name="almir innocenti" userId="120029997511f8f3" providerId="LiveId" clId="{69C01C22-D37F-49EC-AD3D-F64271119CDC}" dt="2023-09-03T15:32:30.382" v="912" actId="26606"/>
          <ac:spMkLst>
            <pc:docMk/>
            <pc:sldMk cId="1186696736" sldId="279"/>
            <ac:spMk id="38" creationId="{A09530D1-E1B7-4679-A6ED-D82EB77AAC8E}"/>
          </ac:spMkLst>
        </pc:spChg>
        <pc:spChg chg="add del">
          <ac:chgData name="almir innocenti" userId="120029997511f8f3" providerId="LiveId" clId="{69C01C22-D37F-49EC-AD3D-F64271119CDC}" dt="2023-09-03T15:32:32.480" v="914" actId="26606"/>
          <ac:spMkLst>
            <pc:docMk/>
            <pc:sldMk cId="1186696736" sldId="279"/>
            <ac:spMk id="41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5:32:32.480" v="914" actId="26606"/>
          <ac:spMkLst>
            <pc:docMk/>
            <pc:sldMk cId="1186696736" sldId="279"/>
            <ac:spMk id="42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5:32:32.480" v="914" actId="26606"/>
          <ac:spMkLst>
            <pc:docMk/>
            <pc:sldMk cId="1186696736" sldId="279"/>
            <ac:spMk id="44" creationId="{5E8412B9-4498-4BDF-AA20-B5934412F463}"/>
          </ac:spMkLst>
        </pc:spChg>
        <pc:spChg chg="add">
          <ac:chgData name="almir innocenti" userId="120029997511f8f3" providerId="LiveId" clId="{69C01C22-D37F-49EC-AD3D-F64271119CDC}" dt="2023-09-03T15:32:32.504" v="915" actId="26606"/>
          <ac:spMkLst>
            <pc:docMk/>
            <pc:sldMk cId="1186696736" sldId="279"/>
            <ac:spMk id="47" creationId="{809C0BCD-BEE9-423F-A51C-BCCD8E5EAADA}"/>
          </ac:spMkLst>
        </pc:spChg>
        <pc:spChg chg="add">
          <ac:chgData name="almir innocenti" userId="120029997511f8f3" providerId="LiveId" clId="{69C01C22-D37F-49EC-AD3D-F64271119CDC}" dt="2023-09-03T15:32:32.504" v="915" actId="26606"/>
          <ac:spMkLst>
            <pc:docMk/>
            <pc:sldMk cId="1186696736" sldId="279"/>
            <ac:spMk id="48" creationId="{9998D094-42B2-42BA-AA14-E8FBE073A5D8}"/>
          </ac:spMkLst>
        </pc:spChg>
        <pc:spChg chg="add">
          <ac:chgData name="almir innocenti" userId="120029997511f8f3" providerId="LiveId" clId="{69C01C22-D37F-49EC-AD3D-F64271119CDC}" dt="2023-09-03T15:32:32.504" v="915" actId="26606"/>
          <ac:spMkLst>
            <pc:docMk/>
            <pc:sldMk cId="1186696736" sldId="279"/>
            <ac:spMk id="50" creationId="{47813CFC-3088-49F0-9A37-3D9DF1359720}"/>
          </ac:spMkLst>
        </pc:spChg>
        <pc:picChg chg="add mod">
          <ac:chgData name="almir innocenti" userId="120029997511f8f3" providerId="LiveId" clId="{69C01C22-D37F-49EC-AD3D-F64271119CDC}" dt="2023-09-03T15:32:32.504" v="915" actId="26606"/>
          <ac:picMkLst>
            <pc:docMk/>
            <pc:sldMk cId="1186696736" sldId="279"/>
            <ac:picMk id="5" creationId="{4C537219-08F6-90D2-C732-EC66F04C9F1C}"/>
          </ac:picMkLst>
        </pc:picChg>
        <pc:cxnChg chg="add del">
          <ac:chgData name="almir innocenti" userId="120029997511f8f3" providerId="LiveId" clId="{69C01C22-D37F-49EC-AD3D-F64271119CDC}" dt="2023-09-03T15:32:04.230" v="904" actId="26606"/>
          <ac:cxnSpMkLst>
            <pc:docMk/>
            <pc:sldMk cId="1186696736" sldId="279"/>
            <ac:cxnSpMk id="14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5:32:04.230" v="904" actId="26606"/>
          <ac:cxnSpMkLst>
            <pc:docMk/>
            <pc:sldMk cId="1186696736" sldId="279"/>
            <ac:cxnSpMk id="16" creationId="{6C6896D1-BFB1-4C84-82DD-31073BED3F03}"/>
          </ac:cxnSpMkLst>
        </pc:cxnChg>
        <pc:cxnChg chg="add del">
          <ac:chgData name="almir innocenti" userId="120029997511f8f3" providerId="LiveId" clId="{69C01C22-D37F-49EC-AD3D-F64271119CDC}" dt="2023-09-03T15:32:13.836" v="908" actId="26606"/>
          <ac:cxnSpMkLst>
            <pc:docMk/>
            <pc:sldMk cId="1186696736" sldId="279"/>
            <ac:cxnSpMk id="24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5:32:13.836" v="908" actId="26606"/>
          <ac:cxnSpMkLst>
            <pc:docMk/>
            <pc:sldMk cId="1186696736" sldId="279"/>
            <ac:cxnSpMk id="26" creationId="{2DAD7A7A-010A-4015-B647-7A27BB535DA0}"/>
          </ac:cxnSpMkLst>
        </pc:cxnChg>
        <pc:cxnChg chg="add del">
          <ac:chgData name="almir innocenti" userId="120029997511f8f3" providerId="LiveId" clId="{69C01C22-D37F-49EC-AD3D-F64271119CDC}" dt="2023-09-03T15:32:19.118" v="910" actId="26606"/>
          <ac:cxnSpMkLst>
            <pc:docMk/>
            <pc:sldMk cId="1186696736" sldId="279"/>
            <ac:cxnSpMk id="30" creationId="{64EEEC00-AD80-4734-BEE6-04CBDEC830C9}"/>
          </ac:cxnSpMkLst>
        </pc:cxnChg>
        <pc:cxnChg chg="add del">
          <ac:chgData name="almir innocenti" userId="120029997511f8f3" providerId="LiveId" clId="{69C01C22-D37F-49EC-AD3D-F64271119CDC}" dt="2023-09-03T15:32:19.118" v="910" actId="26606"/>
          <ac:cxnSpMkLst>
            <pc:docMk/>
            <pc:sldMk cId="1186696736" sldId="279"/>
            <ac:cxnSpMk id="31" creationId="{6C6896D1-BFB1-4C84-82DD-31073BED3F03}"/>
          </ac:cxnSpMkLst>
        </pc:cxnChg>
        <pc:cxnChg chg="add del">
          <ac:chgData name="almir innocenti" userId="120029997511f8f3" providerId="LiveId" clId="{69C01C22-D37F-49EC-AD3D-F64271119CDC}" dt="2023-09-03T15:32:30.382" v="912" actId="26606"/>
          <ac:cxnSpMkLst>
            <pc:docMk/>
            <pc:sldMk cId="1186696736" sldId="279"/>
            <ac:cxnSpMk id="36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5:32:30.382" v="912" actId="26606"/>
          <ac:cxnSpMkLst>
            <pc:docMk/>
            <pc:sldMk cId="1186696736" sldId="279"/>
            <ac:cxnSpMk id="39" creationId="{BCB8372A-11C5-4BD2-B5FD-71DDEFADE145}"/>
          </ac:cxnSpMkLst>
        </pc:cxnChg>
        <pc:cxnChg chg="add del">
          <ac:chgData name="almir innocenti" userId="120029997511f8f3" providerId="LiveId" clId="{69C01C22-D37F-49EC-AD3D-F64271119CDC}" dt="2023-09-03T15:32:32.480" v="914" actId="26606"/>
          <ac:cxnSpMkLst>
            <pc:docMk/>
            <pc:sldMk cId="1186696736" sldId="279"/>
            <ac:cxnSpMk id="43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5:32:32.480" v="914" actId="26606"/>
          <ac:cxnSpMkLst>
            <pc:docMk/>
            <pc:sldMk cId="1186696736" sldId="279"/>
            <ac:cxnSpMk id="45" creationId="{EF8010B4-3D5B-43B9-B1FD-B3712BB8FD6D}"/>
          </ac:cxnSpMkLst>
        </pc:cxnChg>
        <pc:cxnChg chg="add">
          <ac:chgData name="almir innocenti" userId="120029997511f8f3" providerId="LiveId" clId="{69C01C22-D37F-49EC-AD3D-F64271119CDC}" dt="2023-09-03T15:32:32.504" v="915" actId="26606"/>
          <ac:cxnSpMkLst>
            <pc:docMk/>
            <pc:sldMk cId="1186696736" sldId="279"/>
            <ac:cxnSpMk id="49" creationId="{8465D64B-59F4-4BDC-B833-A17EF1E04697}"/>
          </ac:cxnSpMkLst>
        </pc:cxnChg>
        <pc:cxnChg chg="add">
          <ac:chgData name="almir innocenti" userId="120029997511f8f3" providerId="LiveId" clId="{69C01C22-D37F-49EC-AD3D-F64271119CDC}" dt="2023-09-03T15:32:32.504" v="915" actId="26606"/>
          <ac:cxnSpMkLst>
            <pc:docMk/>
            <pc:sldMk cId="1186696736" sldId="279"/>
            <ac:cxnSpMk id="51" creationId="{1E0DAA0F-EB9D-47B4-8A43-53347F310486}"/>
          </ac:cxnSpMkLst>
        </pc:cxnChg>
      </pc:sldChg>
      <pc:sldChg chg="addSp delSp modSp new mod setBg">
        <pc:chgData name="almir innocenti" userId="120029997511f8f3" providerId="LiveId" clId="{69C01C22-D37F-49EC-AD3D-F64271119CDC}" dt="2023-09-03T15:34:32.719" v="920" actId="26606"/>
        <pc:sldMkLst>
          <pc:docMk/>
          <pc:sldMk cId="2939077015" sldId="280"/>
        </pc:sldMkLst>
        <pc:spChg chg="del mod ord">
          <ac:chgData name="almir innocenti" userId="120029997511f8f3" providerId="LiveId" clId="{69C01C22-D37F-49EC-AD3D-F64271119CDC}" dt="2023-09-03T15:34:32.719" v="920" actId="26606"/>
          <ac:spMkLst>
            <pc:docMk/>
            <pc:sldMk cId="2939077015" sldId="280"/>
            <ac:spMk id="2" creationId="{D04B6875-CC8E-260F-1B3E-AF2AE3FCA380}"/>
          </ac:spMkLst>
        </pc:spChg>
        <pc:spChg chg="del">
          <ac:chgData name="almir innocenti" userId="120029997511f8f3" providerId="LiveId" clId="{69C01C22-D37F-49EC-AD3D-F64271119CDC}" dt="2023-09-03T15:34:26.212" v="917"/>
          <ac:spMkLst>
            <pc:docMk/>
            <pc:sldMk cId="2939077015" sldId="280"/>
            <ac:spMk id="3" creationId="{026117AA-FC87-E6A3-86B3-BDF91D6E9F35}"/>
          </ac:spMkLst>
        </pc:spChg>
        <pc:spChg chg="add del">
          <ac:chgData name="almir innocenti" userId="120029997511f8f3" providerId="LiveId" clId="{69C01C22-D37F-49EC-AD3D-F64271119CDC}" dt="2023-09-03T15:34:32.719" v="919" actId="26606"/>
          <ac:spMkLst>
            <pc:docMk/>
            <pc:sldMk cId="2939077015" sldId="280"/>
            <ac:spMk id="10" creationId="{809C0BCD-BEE9-423F-A51C-BCCD8E5EAADA}"/>
          </ac:spMkLst>
        </pc:spChg>
        <pc:spChg chg="add del">
          <ac:chgData name="almir innocenti" userId="120029997511f8f3" providerId="LiveId" clId="{69C01C22-D37F-49EC-AD3D-F64271119CDC}" dt="2023-09-03T15:34:32.719" v="919" actId="26606"/>
          <ac:spMkLst>
            <pc:docMk/>
            <pc:sldMk cId="2939077015" sldId="280"/>
            <ac:spMk id="12" creationId="{9998D094-42B2-42BA-AA14-E8FBE073A5D8}"/>
          </ac:spMkLst>
        </pc:spChg>
        <pc:spChg chg="add del">
          <ac:chgData name="almir innocenti" userId="120029997511f8f3" providerId="LiveId" clId="{69C01C22-D37F-49EC-AD3D-F64271119CDC}" dt="2023-09-03T15:34:32.719" v="919" actId="26606"/>
          <ac:spMkLst>
            <pc:docMk/>
            <pc:sldMk cId="2939077015" sldId="280"/>
            <ac:spMk id="16" creationId="{47813CFC-3088-49F0-9A37-3D9DF1359720}"/>
          </ac:spMkLst>
        </pc:spChg>
        <pc:spChg chg="add">
          <ac:chgData name="almir innocenti" userId="120029997511f8f3" providerId="LiveId" clId="{69C01C22-D37F-49EC-AD3D-F64271119CDC}" dt="2023-09-03T15:34:32.719" v="920" actId="26606"/>
          <ac:spMkLst>
            <pc:docMk/>
            <pc:sldMk cId="2939077015" sldId="280"/>
            <ac:spMk id="2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5:34:32.719" v="920" actId="26606"/>
          <ac:picMkLst>
            <pc:docMk/>
            <pc:sldMk cId="2939077015" sldId="280"/>
            <ac:picMk id="5" creationId="{FB071A60-6A7B-216C-8EA1-30E481ADCBC0}"/>
          </ac:picMkLst>
        </pc:picChg>
        <pc:cxnChg chg="add del">
          <ac:chgData name="almir innocenti" userId="120029997511f8f3" providerId="LiveId" clId="{69C01C22-D37F-49EC-AD3D-F64271119CDC}" dt="2023-09-03T15:34:32.719" v="919" actId="26606"/>
          <ac:cxnSpMkLst>
            <pc:docMk/>
            <pc:sldMk cId="2939077015" sldId="280"/>
            <ac:cxnSpMk id="14" creationId="{8465D64B-59F4-4BDC-B833-A17EF1E04697}"/>
          </ac:cxnSpMkLst>
        </pc:cxnChg>
        <pc:cxnChg chg="add del">
          <ac:chgData name="almir innocenti" userId="120029997511f8f3" providerId="LiveId" clId="{69C01C22-D37F-49EC-AD3D-F64271119CDC}" dt="2023-09-03T15:34:32.719" v="919" actId="26606"/>
          <ac:cxnSpMkLst>
            <pc:docMk/>
            <pc:sldMk cId="2939077015" sldId="280"/>
            <ac:cxnSpMk id="18" creationId="{1E0DAA0F-EB9D-47B4-8A43-53347F310486}"/>
          </ac:cxnSpMkLst>
        </pc:cxnChg>
      </pc:sldChg>
      <pc:sldChg chg="addSp delSp modSp new mod setBg">
        <pc:chgData name="almir innocenti" userId="120029997511f8f3" providerId="LiveId" clId="{69C01C22-D37F-49EC-AD3D-F64271119CDC}" dt="2023-09-03T18:23:37.300" v="923" actId="26606"/>
        <pc:sldMkLst>
          <pc:docMk/>
          <pc:sldMk cId="3564811550" sldId="281"/>
        </pc:sldMkLst>
        <pc:spChg chg="del">
          <ac:chgData name="almir innocenti" userId="120029997511f8f3" providerId="LiveId" clId="{69C01C22-D37F-49EC-AD3D-F64271119CDC}" dt="2023-09-03T18:23:37.300" v="923" actId="26606"/>
          <ac:spMkLst>
            <pc:docMk/>
            <pc:sldMk cId="3564811550" sldId="281"/>
            <ac:spMk id="2" creationId="{412E6CB6-D45C-ADB9-E6BD-348EB63AAE6D}"/>
          </ac:spMkLst>
        </pc:spChg>
        <pc:spChg chg="del">
          <ac:chgData name="almir innocenti" userId="120029997511f8f3" providerId="LiveId" clId="{69C01C22-D37F-49EC-AD3D-F64271119CDC}" dt="2023-09-03T18:23:35.026" v="922"/>
          <ac:spMkLst>
            <pc:docMk/>
            <pc:sldMk cId="3564811550" sldId="281"/>
            <ac:spMk id="3" creationId="{C93F6A8A-9EFF-1B9B-F25B-D34C3368AEC8}"/>
          </ac:spMkLst>
        </pc:spChg>
        <pc:spChg chg="add">
          <ac:chgData name="almir innocenti" userId="120029997511f8f3" providerId="LiveId" clId="{69C01C22-D37F-49EC-AD3D-F64271119CDC}" dt="2023-09-03T18:23:37.300" v="923" actId="26606"/>
          <ac:spMkLst>
            <pc:docMk/>
            <pc:sldMk cId="3564811550" sldId="281"/>
            <ac:spMk id="10" creationId="{D036D0D5-3AA0-47FD-A83C-7A06CA2EEE1A}"/>
          </ac:spMkLst>
        </pc:spChg>
        <pc:picChg chg="add mod">
          <ac:chgData name="almir innocenti" userId="120029997511f8f3" providerId="LiveId" clId="{69C01C22-D37F-49EC-AD3D-F64271119CDC}" dt="2023-09-03T18:23:37.300" v="923" actId="26606"/>
          <ac:picMkLst>
            <pc:docMk/>
            <pc:sldMk cId="3564811550" sldId="281"/>
            <ac:picMk id="5" creationId="{3DB789E1-6D31-9845-A950-24E57D3E01DF}"/>
          </ac:picMkLst>
        </pc:picChg>
      </pc:sldChg>
      <pc:sldChg chg="addSp delSp modSp new">
        <pc:chgData name="almir innocenti" userId="120029997511f8f3" providerId="LiveId" clId="{69C01C22-D37F-49EC-AD3D-F64271119CDC}" dt="2023-09-03T18:41:13.934" v="927"/>
        <pc:sldMkLst>
          <pc:docMk/>
          <pc:sldMk cId="3248614346" sldId="282"/>
        </pc:sldMkLst>
        <pc:spChg chg="del">
          <ac:chgData name="almir innocenti" userId="120029997511f8f3" providerId="LiveId" clId="{69C01C22-D37F-49EC-AD3D-F64271119CDC}" dt="2023-09-03T18:41:13.934" v="927"/>
          <ac:spMkLst>
            <pc:docMk/>
            <pc:sldMk cId="3248614346" sldId="282"/>
            <ac:spMk id="3" creationId="{14B9BB4D-2190-ED83-8088-A5D9FCDBFDC8}"/>
          </ac:spMkLst>
        </pc:spChg>
        <pc:picChg chg="add mod">
          <ac:chgData name="almir innocenti" userId="120029997511f8f3" providerId="LiveId" clId="{69C01C22-D37F-49EC-AD3D-F64271119CDC}" dt="2023-09-03T18:41:13.934" v="927"/>
          <ac:picMkLst>
            <pc:docMk/>
            <pc:sldMk cId="3248614346" sldId="282"/>
            <ac:picMk id="5" creationId="{B419F500-7B29-8AF4-CAEE-7276B24CB202}"/>
          </ac:picMkLst>
        </pc:picChg>
      </pc:sldChg>
      <pc:sldChg chg="addSp delSp modSp new">
        <pc:chgData name="almir innocenti" userId="120029997511f8f3" providerId="LiveId" clId="{69C01C22-D37F-49EC-AD3D-F64271119CDC}" dt="2023-09-03T18:41:29.657" v="928"/>
        <pc:sldMkLst>
          <pc:docMk/>
          <pc:sldMk cId="300725372" sldId="283"/>
        </pc:sldMkLst>
        <pc:spChg chg="del">
          <ac:chgData name="almir innocenti" userId="120029997511f8f3" providerId="LiveId" clId="{69C01C22-D37F-49EC-AD3D-F64271119CDC}" dt="2023-09-03T18:41:29.657" v="928"/>
          <ac:spMkLst>
            <pc:docMk/>
            <pc:sldMk cId="300725372" sldId="283"/>
            <ac:spMk id="3" creationId="{106617C8-2829-F3E9-C1AC-0E16E6E1746E}"/>
          </ac:spMkLst>
        </pc:spChg>
        <pc:picChg chg="add mod">
          <ac:chgData name="almir innocenti" userId="120029997511f8f3" providerId="LiveId" clId="{69C01C22-D37F-49EC-AD3D-F64271119CDC}" dt="2023-09-03T18:41:29.657" v="928"/>
          <ac:picMkLst>
            <pc:docMk/>
            <pc:sldMk cId="300725372" sldId="283"/>
            <ac:picMk id="5" creationId="{A88713BD-CB5A-79EF-08CD-BD10A32E8B78}"/>
          </ac:picMkLst>
        </pc:picChg>
      </pc:sldChg>
      <pc:sldChg chg="addSp delSp modSp new">
        <pc:chgData name="almir innocenti" userId="120029997511f8f3" providerId="LiveId" clId="{69C01C22-D37F-49EC-AD3D-F64271119CDC}" dt="2023-09-03T18:41:45.383" v="929"/>
        <pc:sldMkLst>
          <pc:docMk/>
          <pc:sldMk cId="2641584098" sldId="284"/>
        </pc:sldMkLst>
        <pc:spChg chg="del">
          <ac:chgData name="almir innocenti" userId="120029997511f8f3" providerId="LiveId" clId="{69C01C22-D37F-49EC-AD3D-F64271119CDC}" dt="2023-09-03T18:41:45.383" v="929"/>
          <ac:spMkLst>
            <pc:docMk/>
            <pc:sldMk cId="2641584098" sldId="284"/>
            <ac:spMk id="3" creationId="{10BCA02A-A23C-351B-2802-02BB5CE6B08A}"/>
          </ac:spMkLst>
        </pc:spChg>
        <pc:picChg chg="add mod">
          <ac:chgData name="almir innocenti" userId="120029997511f8f3" providerId="LiveId" clId="{69C01C22-D37F-49EC-AD3D-F64271119CDC}" dt="2023-09-03T18:41:45.383" v="929"/>
          <ac:picMkLst>
            <pc:docMk/>
            <pc:sldMk cId="2641584098" sldId="284"/>
            <ac:picMk id="5" creationId="{C846CAA1-98BE-D377-9C23-91F321D9332A}"/>
          </ac:picMkLst>
        </pc:picChg>
      </pc:sldChg>
      <pc:sldChg chg="addSp delSp modSp new">
        <pc:chgData name="almir innocenti" userId="120029997511f8f3" providerId="LiveId" clId="{69C01C22-D37F-49EC-AD3D-F64271119CDC}" dt="2023-09-03T18:42:03.076" v="932"/>
        <pc:sldMkLst>
          <pc:docMk/>
          <pc:sldMk cId="738026459" sldId="285"/>
        </pc:sldMkLst>
        <pc:spChg chg="del">
          <ac:chgData name="almir innocenti" userId="120029997511f8f3" providerId="LiveId" clId="{69C01C22-D37F-49EC-AD3D-F64271119CDC}" dt="2023-09-03T18:42:01.640" v="931"/>
          <ac:spMkLst>
            <pc:docMk/>
            <pc:sldMk cId="738026459" sldId="285"/>
            <ac:spMk id="3" creationId="{39EAAC08-7139-F750-0BAE-59D9A6A7D67D}"/>
          </ac:spMkLst>
        </pc:spChg>
        <pc:picChg chg="add mod">
          <ac:chgData name="almir innocenti" userId="120029997511f8f3" providerId="LiveId" clId="{69C01C22-D37F-49EC-AD3D-F64271119CDC}" dt="2023-09-03T18:42:01.640" v="931"/>
          <ac:picMkLst>
            <pc:docMk/>
            <pc:sldMk cId="738026459" sldId="285"/>
            <ac:picMk id="5" creationId="{FA1F79FA-6699-101D-D5C4-28D88135738F}"/>
          </ac:picMkLst>
        </pc:picChg>
        <pc:picChg chg="add mod">
          <ac:chgData name="almir innocenti" userId="120029997511f8f3" providerId="LiveId" clId="{69C01C22-D37F-49EC-AD3D-F64271119CDC}" dt="2023-09-03T18:42:03.076" v="932"/>
          <ac:picMkLst>
            <pc:docMk/>
            <pc:sldMk cId="738026459" sldId="285"/>
            <ac:picMk id="7" creationId="{B1EC5F33-6663-5590-29E4-81C652610F39}"/>
          </ac:picMkLst>
        </pc:picChg>
      </pc:sldChg>
      <pc:sldChg chg="addSp delSp modSp new">
        <pc:chgData name="almir innocenti" userId="120029997511f8f3" providerId="LiveId" clId="{69C01C22-D37F-49EC-AD3D-F64271119CDC}" dt="2023-09-03T18:42:32.871" v="935"/>
        <pc:sldMkLst>
          <pc:docMk/>
          <pc:sldMk cId="3046943677" sldId="286"/>
        </pc:sldMkLst>
        <pc:spChg chg="del">
          <ac:chgData name="almir innocenti" userId="120029997511f8f3" providerId="LiveId" clId="{69C01C22-D37F-49EC-AD3D-F64271119CDC}" dt="2023-09-03T18:42:32.871" v="935"/>
          <ac:spMkLst>
            <pc:docMk/>
            <pc:sldMk cId="3046943677" sldId="286"/>
            <ac:spMk id="3" creationId="{2F8D2624-405B-D61F-BB17-E6F15044DED7}"/>
          </ac:spMkLst>
        </pc:spChg>
        <pc:picChg chg="add mod">
          <ac:chgData name="almir innocenti" userId="120029997511f8f3" providerId="LiveId" clId="{69C01C22-D37F-49EC-AD3D-F64271119CDC}" dt="2023-09-03T18:42:32.871" v="935"/>
          <ac:picMkLst>
            <pc:docMk/>
            <pc:sldMk cId="3046943677" sldId="286"/>
            <ac:picMk id="5" creationId="{C50741D2-5973-E155-D319-B6D077C26397}"/>
          </ac:picMkLst>
        </pc:picChg>
      </pc:sldChg>
      <pc:sldChg chg="addSp delSp modSp new">
        <pc:chgData name="almir innocenti" userId="120029997511f8f3" providerId="LiveId" clId="{69C01C22-D37F-49EC-AD3D-F64271119CDC}" dt="2023-09-03T18:43:19.074" v="936"/>
        <pc:sldMkLst>
          <pc:docMk/>
          <pc:sldMk cId="1022940775" sldId="287"/>
        </pc:sldMkLst>
        <pc:spChg chg="del">
          <ac:chgData name="almir innocenti" userId="120029997511f8f3" providerId="LiveId" clId="{69C01C22-D37F-49EC-AD3D-F64271119CDC}" dt="2023-09-03T18:43:19.074" v="936"/>
          <ac:spMkLst>
            <pc:docMk/>
            <pc:sldMk cId="1022940775" sldId="287"/>
            <ac:spMk id="3" creationId="{EE609057-A43D-5F07-3BD7-90B7740CAEFC}"/>
          </ac:spMkLst>
        </pc:spChg>
        <pc:picChg chg="add mod">
          <ac:chgData name="almir innocenti" userId="120029997511f8f3" providerId="LiveId" clId="{69C01C22-D37F-49EC-AD3D-F64271119CDC}" dt="2023-09-03T18:43:19.074" v="936"/>
          <ac:picMkLst>
            <pc:docMk/>
            <pc:sldMk cId="1022940775" sldId="287"/>
            <ac:picMk id="5" creationId="{38A43AFC-00B1-E83F-D741-59A011C44C96}"/>
          </ac:picMkLst>
        </pc:picChg>
      </pc:sldChg>
      <pc:sldMasterChg chg="add del addSldLayout delSldLayout">
        <pc:chgData name="almir innocenti" userId="120029997511f8f3" providerId="LiveId" clId="{69C01C22-D37F-49EC-AD3D-F64271119CDC}" dt="2023-08-30T12:37:25.814" v="48" actId="26606"/>
        <pc:sldMasterMkLst>
          <pc:docMk/>
          <pc:sldMasterMk cId="1190652351" sldId="2147483648"/>
        </pc:sldMasterMkLst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2541618847" sldId="2147483649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3302584876" sldId="2147483650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3198053432" sldId="2147483651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2943428435" sldId="2147483652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3897314650" sldId="2147483653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610989012" sldId="2147483654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2624971847" sldId="2147483655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1956740429" sldId="2147483656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4186981501" sldId="2147483657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3315933566" sldId="2147483658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1190652351" sldId="2147483648"/>
            <pc:sldLayoutMk cId="57272968" sldId="2147483659"/>
          </pc:sldLayoutMkLst>
        </pc:sldLayoutChg>
      </pc:sldMasterChg>
      <pc:sldMasterChg chg="add del replId addSldLayout delSldLayout">
        <pc:chgData name="almir innocenti" userId="120029997511f8f3" providerId="LiveId" clId="{69C01C22-D37F-49EC-AD3D-F64271119CDC}" dt="2023-08-30T12:36:07.278" v="12" actId="26606"/>
        <pc:sldMasterMkLst>
          <pc:docMk/>
          <pc:sldMasterMk cId="119938071" sldId="2147483660"/>
        </pc:sldMasterMkLst>
        <pc:sldLayoutChg chg="add del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1183085049" sldId="2147483661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484546041" sldId="2147483662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1122298782" sldId="2147483663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1920317567" sldId="2147483664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457661038" sldId="2147483665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4180923866" sldId="2147483666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1869504069" sldId="2147483667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4274993836" sldId="2147483668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2377347503" sldId="2147483669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2708605773" sldId="2147483670"/>
          </pc:sldLayoutMkLst>
        </pc:sldLayoutChg>
        <pc:sldLayoutChg chg="add del replId">
          <pc:chgData name="almir innocenti" userId="120029997511f8f3" providerId="LiveId" clId="{69C01C22-D37F-49EC-AD3D-F64271119CDC}" dt="2023-08-30T12:36:07.278" v="12" actId="26606"/>
          <pc:sldLayoutMkLst>
            <pc:docMk/>
            <pc:sldMasterMk cId="119938071" sldId="2147483660"/>
            <pc:sldLayoutMk cId="2717109508" sldId="2147483671"/>
          </pc:sldLayoutMkLst>
        </pc:sldLayoutChg>
      </pc:sldMasterChg>
      <pc:sldMasterChg chg="add del replId addSldLayout delSldLayout">
        <pc:chgData name="almir innocenti" userId="120029997511f8f3" providerId="LiveId" clId="{69C01C22-D37F-49EC-AD3D-F64271119CDC}" dt="2023-08-30T12:37:20.978" v="45" actId="26606"/>
        <pc:sldMasterMkLst>
          <pc:docMk/>
          <pc:sldMasterMk cId="426026031" sldId="2147483660"/>
        </pc:sldMasterMkLst>
        <pc:sldLayoutChg chg="add del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4262328511" sldId="2147483661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4153416207" sldId="2147483662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451754704" sldId="2147483663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2722825117" sldId="2147483664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3926484365" sldId="2147483665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3246495292" sldId="2147483666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707217840" sldId="2147483667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3815246732" sldId="2147483668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1180388526" sldId="2147483669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4281463693" sldId="2147483670"/>
          </pc:sldLayoutMkLst>
        </pc:sldLayoutChg>
        <pc:sldLayoutChg chg="add del replId">
          <pc:chgData name="almir innocenti" userId="120029997511f8f3" providerId="LiveId" clId="{69C01C22-D37F-49EC-AD3D-F64271119CDC}" dt="2023-08-30T12:37:20.978" v="45" actId="26606"/>
          <pc:sldLayoutMkLst>
            <pc:docMk/>
            <pc:sldMasterMk cId="426026031" sldId="2147483660"/>
            <pc:sldLayoutMk cId="2281367779" sldId="2147483671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11.204" v="15" actId="26606"/>
        <pc:sldMasterMkLst>
          <pc:docMk/>
          <pc:sldMasterMk cId="132541077" sldId="2147483673"/>
        </pc:sldMasterMkLst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1160503497" sldId="2147483662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2619494658" sldId="2147483663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956382060" sldId="2147483664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2031472609" sldId="2147483665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914786425" sldId="2147483666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1331332405" sldId="2147483667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1864612388" sldId="2147483668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1630762479" sldId="2147483669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4230894335" sldId="2147483670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2969573694" sldId="2147483671"/>
          </pc:sldLayoutMkLst>
        </pc:sldLayoutChg>
        <pc:sldLayoutChg chg="add del">
          <pc:chgData name="almir innocenti" userId="120029997511f8f3" providerId="LiveId" clId="{69C01C22-D37F-49EC-AD3D-F64271119CDC}" dt="2023-08-30T12:36:11.204" v="15" actId="26606"/>
          <pc:sldLayoutMkLst>
            <pc:docMk/>
            <pc:sldMasterMk cId="132541077" sldId="2147483673"/>
            <pc:sldLayoutMk cId="3158761968" sldId="2147483672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30.385" v="26" actId="26606"/>
        <pc:sldMasterMkLst>
          <pc:docMk/>
          <pc:sldMasterMk cId="1618464946" sldId="2147483673"/>
        </pc:sldMasterMkLst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3888513905" sldId="2147483662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556888385" sldId="2147483663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2994858066" sldId="2147483664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4142652655" sldId="2147483665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983540522" sldId="2147483666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3882374416" sldId="2147483667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3222305938" sldId="2147483668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3514745048" sldId="2147483669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1720231067" sldId="2147483670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3087358624" sldId="2147483671"/>
          </pc:sldLayoutMkLst>
        </pc:sldLayoutChg>
        <pc:sldLayoutChg chg="add del">
          <pc:chgData name="almir innocenti" userId="120029997511f8f3" providerId="LiveId" clId="{69C01C22-D37F-49EC-AD3D-F64271119CDC}" dt="2023-08-30T12:36:30.385" v="26" actId="26606"/>
          <pc:sldLayoutMkLst>
            <pc:docMk/>
            <pc:sldMasterMk cId="1618464946" sldId="2147483673"/>
            <pc:sldLayoutMk cId="1207552740" sldId="2147483672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15.405" v="17" actId="26606"/>
        <pc:sldMasterMkLst>
          <pc:docMk/>
          <pc:sldMasterMk cId="1910532332" sldId="2147483686"/>
        </pc:sldMasterMkLst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2944347281" sldId="2147483675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899419424" sldId="2147483676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2992164020" sldId="2147483677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1874286942" sldId="2147483678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287084871" sldId="2147483679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4007241570" sldId="2147483680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689860933" sldId="2147483681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4040801435" sldId="2147483682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3119948813" sldId="2147483683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3758586604" sldId="2147483684"/>
          </pc:sldLayoutMkLst>
        </pc:sldLayoutChg>
        <pc:sldLayoutChg chg="add del">
          <pc:chgData name="almir innocenti" userId="120029997511f8f3" providerId="LiveId" clId="{69C01C22-D37F-49EC-AD3D-F64271119CDC}" dt="2023-08-30T12:36:15.405" v="17" actId="26606"/>
          <pc:sldLayoutMkLst>
            <pc:docMk/>
            <pc:sldMasterMk cId="1910532332" sldId="2147483686"/>
            <pc:sldLayoutMk cId="2373278939" sldId="2147483685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7:25.759" v="47" actId="26606"/>
        <pc:sldMasterMkLst>
          <pc:docMk/>
          <pc:sldMasterMk cId="3145815435" sldId="2147483686"/>
        </pc:sldMasterMkLst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1825611307" sldId="2147483675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3015933097" sldId="2147483676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2797550524" sldId="2147483677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2952288764" sldId="2147483678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887169218" sldId="2147483679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1159861783" sldId="2147483680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2416072348" sldId="2147483681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2159038492" sldId="2147483682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860134818" sldId="2147483683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2773431281" sldId="2147483684"/>
          </pc:sldLayoutMkLst>
        </pc:sldLayoutChg>
        <pc:sldLayoutChg chg="add del">
          <pc:chgData name="almir innocenti" userId="120029997511f8f3" providerId="LiveId" clId="{69C01C22-D37F-49EC-AD3D-F64271119CDC}" dt="2023-08-30T12:37:25.759" v="47" actId="26606"/>
          <pc:sldLayoutMkLst>
            <pc:docMk/>
            <pc:sldMasterMk cId="3145815435" sldId="2147483686"/>
            <pc:sldLayoutMk cId="3657703924" sldId="2147483685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34.007" v="28" actId="26606"/>
        <pc:sldMasterMkLst>
          <pc:docMk/>
          <pc:sldMasterMk cId="1830126478" sldId="2147483699"/>
        </pc:sldMasterMkLst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872051059" sldId="2147483688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3471157388" sldId="2147483689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3585541971" sldId="2147483690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2772902272" sldId="2147483691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4201694053" sldId="2147483692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2810560052" sldId="2147483693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1713918446" sldId="2147483694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2076421355" sldId="2147483695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1859035751" sldId="2147483696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3130914025" sldId="2147483697"/>
          </pc:sldLayoutMkLst>
        </pc:sldLayoutChg>
        <pc:sldLayoutChg chg="add del">
          <pc:chgData name="almir innocenti" userId="120029997511f8f3" providerId="LiveId" clId="{69C01C22-D37F-49EC-AD3D-F64271119CDC}" dt="2023-08-30T12:36:34.007" v="28" actId="26606"/>
          <pc:sldLayoutMkLst>
            <pc:docMk/>
            <pc:sldMasterMk cId="1830126478" sldId="2147483699"/>
            <pc:sldLayoutMk cId="900477971" sldId="2147483698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7:25.814" v="48" actId="26606"/>
        <pc:sldMasterMkLst>
          <pc:docMk/>
          <pc:sldMasterMk cId="3373863748" sldId="2147483699"/>
        </pc:sldMasterMkLst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263786856" sldId="2147483688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4041272427" sldId="2147483689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4289394220" sldId="2147483690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3768832041" sldId="2147483691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3500649202" sldId="2147483692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3023730155" sldId="2147483693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730136492" sldId="2147483694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2404180306" sldId="2147483695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2766937473" sldId="2147483696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409024823" sldId="2147483697"/>
          </pc:sldLayoutMkLst>
        </pc:sldLayoutChg>
        <pc:sldLayoutChg chg="add del">
          <pc:chgData name="almir innocenti" userId="120029997511f8f3" providerId="LiveId" clId="{69C01C22-D37F-49EC-AD3D-F64271119CDC}" dt="2023-08-30T12:37:25.814" v="48" actId="26606"/>
          <pc:sldLayoutMkLst>
            <pc:docMk/>
            <pc:sldMasterMk cId="3373863748" sldId="2147483699"/>
            <pc:sldLayoutMk cId="3961079465" sldId="2147483698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7:19.022" v="42" actId="26606"/>
        <pc:sldMasterMkLst>
          <pc:docMk/>
          <pc:sldMasterMk cId="4049105487" sldId="2147483699"/>
        </pc:sldMasterMkLst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4076873177" sldId="2147483688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3825302114" sldId="2147483689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1214422790" sldId="2147483690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3471535989" sldId="2147483691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1363128777" sldId="2147483692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3992020258" sldId="2147483693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299943097" sldId="2147483694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747889666" sldId="2147483695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3414918500" sldId="2147483696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2182627027" sldId="2147483697"/>
          </pc:sldLayoutMkLst>
        </pc:sldLayoutChg>
        <pc:sldLayoutChg chg="add del">
          <pc:chgData name="almir innocenti" userId="120029997511f8f3" providerId="LiveId" clId="{69C01C22-D37F-49EC-AD3D-F64271119CDC}" dt="2023-08-30T12:37:19.022" v="42" actId="26606"/>
          <pc:sldLayoutMkLst>
            <pc:docMk/>
            <pc:sldMasterMk cId="4049105487" sldId="2147483699"/>
            <pc:sldLayoutMk cId="708062770" sldId="2147483698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5:54.651" v="5" actId="26606"/>
        <pc:sldMasterMkLst>
          <pc:docMk/>
          <pc:sldMasterMk cId="2434647" sldId="2147483725"/>
        </pc:sldMasterMkLst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3422806113" sldId="2147483714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2280149197" sldId="2147483715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1138617611" sldId="2147483716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1313124436" sldId="2147483717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1923012662" sldId="2147483718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567987980" sldId="2147483719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2173375549" sldId="2147483720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3163800650" sldId="2147483721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516267153" sldId="2147483722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924855521" sldId="2147483723"/>
          </pc:sldLayoutMkLst>
        </pc:sldLayoutChg>
        <pc:sldLayoutChg chg="add del">
          <pc:chgData name="almir innocenti" userId="120029997511f8f3" providerId="LiveId" clId="{69C01C22-D37F-49EC-AD3D-F64271119CDC}" dt="2023-08-30T12:35:54.651" v="5" actId="26606"/>
          <pc:sldLayoutMkLst>
            <pc:docMk/>
            <pc:sldMasterMk cId="2434647" sldId="2147483725"/>
            <pc:sldLayoutMk cId="3798928340" sldId="214748372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20.204" v="21" actId="26606"/>
        <pc:sldMasterMkLst>
          <pc:docMk/>
          <pc:sldMasterMk cId="1260101313" sldId="2147483725"/>
        </pc:sldMasterMkLst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1907416587" sldId="2147483714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80317320" sldId="2147483715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695953587" sldId="2147483716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2403800076" sldId="2147483717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1585660079" sldId="2147483718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474204877" sldId="2147483719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1607732689" sldId="2147483720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2613221222" sldId="2147483721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3006328638" sldId="2147483722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247846332" sldId="2147483723"/>
          </pc:sldLayoutMkLst>
        </pc:sldLayoutChg>
        <pc:sldLayoutChg chg="add del">
          <pc:chgData name="almir innocenti" userId="120029997511f8f3" providerId="LiveId" clId="{69C01C22-D37F-49EC-AD3D-F64271119CDC}" dt="2023-08-30T12:36:20.204" v="21" actId="26606"/>
          <pc:sldLayoutMkLst>
            <pc:docMk/>
            <pc:sldMasterMk cId="1260101313" sldId="2147483725"/>
            <pc:sldLayoutMk cId="1186014113" sldId="214748372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35.888" v="30" actId="26606"/>
        <pc:sldMasterMkLst>
          <pc:docMk/>
          <pc:sldMasterMk cId="3197327947" sldId="2147483725"/>
        </pc:sldMasterMkLst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2274031903" sldId="2147483714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1872294967" sldId="2147483715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2874291396" sldId="2147483716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2121389129" sldId="2147483717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31303400" sldId="2147483718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1011395346" sldId="2147483719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3299381137" sldId="2147483720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2194994113" sldId="2147483721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3197866522" sldId="2147483722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1261829554" sldId="2147483723"/>
          </pc:sldLayoutMkLst>
        </pc:sldLayoutChg>
        <pc:sldLayoutChg chg="add del">
          <pc:chgData name="almir innocenti" userId="120029997511f8f3" providerId="LiveId" clId="{69C01C22-D37F-49EC-AD3D-F64271119CDC}" dt="2023-08-30T12:36:35.888" v="30" actId="26606"/>
          <pc:sldLayoutMkLst>
            <pc:docMk/>
            <pc:sldMasterMk cId="3197327947" sldId="2147483725"/>
            <pc:sldLayoutMk cId="1152323674" sldId="214748372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2:35.728" v="137" actId="26606"/>
        <pc:sldMasterMkLst>
          <pc:docMk/>
          <pc:sldMasterMk cId="1856604285" sldId="2147483730"/>
        </pc:sldMasterMkLst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2854558015" sldId="2147483731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2253575970" sldId="2147483732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2801558193" sldId="2147483733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563026416" sldId="2147483734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504351236" sldId="2147483735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1754870588" sldId="2147483736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3750566440" sldId="2147483737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3033668575" sldId="2147483738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1447900561" sldId="2147483739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54779233" sldId="2147483740"/>
          </pc:sldLayoutMkLst>
        </pc:sldLayoutChg>
        <pc:sldLayoutChg chg="add del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1856604285" sldId="2147483730"/>
            <pc:sldLayoutMk cId="2579095727" sldId="2147483741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5:59.261" v="7" actId="26606"/>
        <pc:sldMasterMkLst>
          <pc:docMk/>
          <pc:sldMasterMk cId="1000246372" sldId="2147483738"/>
        </pc:sldMasterMkLst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2129675523" sldId="2147483727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1883918890" sldId="2147483728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3782964392" sldId="2147483729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2489852339" sldId="2147483730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2541464799" sldId="2147483731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1431449252" sldId="2147483732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1902031767" sldId="2147483733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1328861226" sldId="2147483734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421864160" sldId="2147483735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692201050" sldId="2147483736"/>
          </pc:sldLayoutMkLst>
        </pc:sldLayoutChg>
        <pc:sldLayoutChg chg="add del">
          <pc:chgData name="almir innocenti" userId="120029997511f8f3" providerId="LiveId" clId="{69C01C22-D37F-49EC-AD3D-F64271119CDC}" dt="2023-08-30T12:35:59.261" v="7" actId="26606"/>
          <pc:sldLayoutMkLst>
            <pc:docMk/>
            <pc:sldMasterMk cId="1000246372" sldId="2147483738"/>
            <pc:sldLayoutMk cId="125071246" sldId="214748373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16.971" v="19" actId="26606"/>
        <pc:sldMasterMkLst>
          <pc:docMk/>
          <pc:sldMasterMk cId="1041186512" sldId="2147483738"/>
        </pc:sldMasterMkLst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2294123731" sldId="2147483727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2423844625" sldId="2147483728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1095728234" sldId="2147483729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3585186280" sldId="2147483730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2526739369" sldId="2147483731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2638301800" sldId="2147483732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1857361555" sldId="2147483733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3164453241" sldId="2147483734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1695557590" sldId="2147483735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2294538169" sldId="2147483736"/>
          </pc:sldLayoutMkLst>
        </pc:sldLayoutChg>
        <pc:sldLayoutChg chg="add del">
          <pc:chgData name="almir innocenti" userId="120029997511f8f3" providerId="LiveId" clId="{69C01C22-D37F-49EC-AD3D-F64271119CDC}" dt="2023-08-30T12:36:16.971" v="19" actId="26606"/>
          <pc:sldLayoutMkLst>
            <pc:docMk/>
            <pc:sldMasterMk cId="1041186512" sldId="2147483738"/>
            <pc:sldLayoutMk cId="605617537" sldId="214748373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58.068" v="38" actId="26606"/>
        <pc:sldMasterMkLst>
          <pc:docMk/>
          <pc:sldMasterMk cId="1529967617" sldId="2147483738"/>
        </pc:sldMasterMkLst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4192413893" sldId="2147483727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2658480224" sldId="2147483728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1089096671" sldId="2147483729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2835642893" sldId="2147483730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693297378" sldId="2147483731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3409059170" sldId="2147483732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2552602650" sldId="2147483733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45105126" sldId="2147483734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3525527988" sldId="2147483735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3572058505" sldId="2147483736"/>
          </pc:sldLayoutMkLst>
        </pc:sldLayoutChg>
        <pc:sldLayoutChg chg="add del">
          <pc:chgData name="almir innocenti" userId="120029997511f8f3" providerId="LiveId" clId="{69C01C22-D37F-49EC-AD3D-F64271119CDC}" dt="2023-08-30T12:36:58.068" v="38" actId="26606"/>
          <pc:sldLayoutMkLst>
            <pc:docMk/>
            <pc:sldMasterMk cId="1529967617" sldId="2147483738"/>
            <pc:sldLayoutMk cId="806440966" sldId="2147483737"/>
          </pc:sldLayoutMkLst>
        </pc:sldLayoutChg>
      </pc:sldMasterChg>
      <pc:sldMasterChg chg="add del replId addSldLayout delSldLayout">
        <pc:chgData name="almir innocenti" userId="120029997511f8f3" providerId="LiveId" clId="{69C01C22-D37F-49EC-AD3D-F64271119CDC}" dt="2023-08-30T13:52:21.590" v="130" actId="26606"/>
        <pc:sldMasterMkLst>
          <pc:docMk/>
          <pc:sldMasterMk cId="996203032" sldId="2147483742"/>
        </pc:sldMasterMkLst>
        <pc:sldLayoutChg chg="add del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3591772125" sldId="2147483743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3466436819" sldId="2147483744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1868601213" sldId="2147483745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1586124770" sldId="2147483746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1083179320" sldId="2147483747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4160911444" sldId="2147483748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781293781" sldId="2147483749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1527552294" sldId="2147483750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2635803811" sldId="2147483751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2488125553" sldId="2147483752"/>
          </pc:sldLayoutMkLst>
        </pc:sldLayoutChg>
        <pc:sldLayoutChg chg="add del replId">
          <pc:chgData name="almir innocenti" userId="120029997511f8f3" providerId="LiveId" clId="{69C01C22-D37F-49EC-AD3D-F64271119CDC}" dt="2023-08-30T13:52:21.590" v="130" actId="26606"/>
          <pc:sldLayoutMkLst>
            <pc:docMk/>
            <pc:sldMasterMk cId="996203032" sldId="2147483742"/>
            <pc:sldLayoutMk cId="4069488370" sldId="2147483753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7:17.020" v="40" actId="26606"/>
        <pc:sldMasterMkLst>
          <pc:docMk/>
          <pc:sldMasterMk cId="18469612" sldId="2147483751"/>
        </pc:sldMasterMkLst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1651466073" sldId="2147483740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2749470735" sldId="2147483741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1414991283" sldId="2147483742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1542390317" sldId="2147483743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1369487626" sldId="2147483744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2556309155" sldId="2147483745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2862445071" sldId="2147483746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3999271248" sldId="2147483747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2425991474" sldId="2147483748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3018409556" sldId="2147483749"/>
          </pc:sldLayoutMkLst>
        </pc:sldLayoutChg>
        <pc:sldLayoutChg chg="add del">
          <pc:chgData name="almir innocenti" userId="120029997511f8f3" providerId="LiveId" clId="{69C01C22-D37F-49EC-AD3D-F64271119CDC}" dt="2023-08-30T12:37:17.020" v="40" actId="26606"/>
          <pc:sldLayoutMkLst>
            <pc:docMk/>
            <pc:sldMasterMk cId="18469612" sldId="2147483751"/>
            <pc:sldLayoutMk cId="3232061281" sldId="2147483750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42.652" v="32" actId="26606"/>
        <pc:sldMasterMkLst>
          <pc:docMk/>
          <pc:sldMasterMk cId="524715249" sldId="2147483751"/>
        </pc:sldMasterMkLst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2448964531" sldId="2147483740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1744493502" sldId="2147483741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2760000128" sldId="2147483742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3569012290" sldId="2147483743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1183751356" sldId="2147483744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442450542" sldId="2147483745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3234511025" sldId="2147483746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1366133668" sldId="2147483747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2469237434" sldId="2147483748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921303959" sldId="2147483749"/>
          </pc:sldLayoutMkLst>
        </pc:sldLayoutChg>
        <pc:sldLayoutChg chg="add del">
          <pc:chgData name="almir innocenti" userId="120029997511f8f3" providerId="LiveId" clId="{69C01C22-D37F-49EC-AD3D-F64271119CDC}" dt="2023-08-30T12:36:42.652" v="32" actId="26606"/>
          <pc:sldLayoutMkLst>
            <pc:docMk/>
            <pc:sldMasterMk cId="524715249" sldId="2147483751"/>
            <pc:sldLayoutMk cId="3922955269" sldId="2147483750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27.138" v="23" actId="26606"/>
        <pc:sldMasterMkLst>
          <pc:docMk/>
          <pc:sldMasterMk cId="2695940451" sldId="2147483751"/>
        </pc:sldMasterMkLst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848485812" sldId="2147483740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937821753" sldId="2147483741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2308839277" sldId="2147483742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514073356" sldId="2147483743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2332120324" sldId="2147483744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4274895537" sldId="2147483745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2511482132" sldId="2147483746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3526062468" sldId="2147483747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884348450" sldId="2147483748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1836732696" sldId="2147483749"/>
          </pc:sldLayoutMkLst>
        </pc:sldLayoutChg>
        <pc:sldLayoutChg chg="add del">
          <pc:chgData name="almir innocenti" userId="120029997511f8f3" providerId="LiveId" clId="{69C01C22-D37F-49EC-AD3D-F64271119CDC}" dt="2023-08-30T12:36:27.138" v="23" actId="26606"/>
          <pc:sldLayoutMkLst>
            <pc:docMk/>
            <pc:sldMasterMk cId="2695940451" sldId="2147483751"/>
            <pc:sldLayoutMk cId="4264368612" sldId="2147483750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04.835" v="9" actId="26606"/>
        <pc:sldMasterMkLst>
          <pc:docMk/>
          <pc:sldMasterMk cId="2985836253" sldId="2147483751"/>
        </pc:sldMasterMkLst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3709316467" sldId="2147483740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1804206785" sldId="2147483741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367353038" sldId="2147483742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1024235090" sldId="2147483743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2713069513" sldId="2147483744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526917755" sldId="2147483745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1450649771" sldId="2147483746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809138782" sldId="2147483747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1890693120" sldId="2147483748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2653507161" sldId="2147483749"/>
          </pc:sldLayoutMkLst>
        </pc:sldLayoutChg>
        <pc:sldLayoutChg chg="add del">
          <pc:chgData name="almir innocenti" userId="120029997511f8f3" providerId="LiveId" clId="{69C01C22-D37F-49EC-AD3D-F64271119CDC}" dt="2023-08-30T12:36:04.835" v="9" actId="26606"/>
          <pc:sldLayoutMkLst>
            <pc:docMk/>
            <pc:sldMasterMk cId="2985836253" sldId="2147483751"/>
            <pc:sldLayoutMk cId="2042462960" sldId="2147483750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2:36:56.077" v="36" actId="26606"/>
        <pc:sldMasterMkLst>
          <pc:docMk/>
          <pc:sldMasterMk cId="4239948489" sldId="2147483751"/>
        </pc:sldMasterMkLst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4153953833" sldId="2147483740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2985776095" sldId="2147483741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4013933519" sldId="2147483742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1693508218" sldId="2147483743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625609438" sldId="2147483744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1156229627" sldId="2147483745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2937166315" sldId="2147483746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1005244598" sldId="2147483747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936132830" sldId="2147483748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1797678531" sldId="2147483749"/>
          </pc:sldLayoutMkLst>
        </pc:sldLayoutChg>
        <pc:sldLayoutChg chg="add del">
          <pc:chgData name="almir innocenti" userId="120029997511f8f3" providerId="LiveId" clId="{69C01C22-D37F-49EC-AD3D-F64271119CDC}" dt="2023-08-30T12:36:56.077" v="36" actId="26606"/>
          <pc:sldLayoutMkLst>
            <pc:docMk/>
            <pc:sldMasterMk cId="4239948489" sldId="2147483751"/>
            <pc:sldLayoutMk cId="705544310" sldId="2147483750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2:35.683" v="136" actId="26606"/>
        <pc:sldMasterMkLst>
          <pc:docMk/>
          <pc:sldMasterMk cId="968724394" sldId="2147483755"/>
        </pc:sldMasterMkLst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3484058049" sldId="2147483744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964420475" sldId="2147483745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1438204396" sldId="2147483746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2139291988" sldId="2147483747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888403440" sldId="2147483748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903168884" sldId="2147483749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3962256855" sldId="2147483750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2965092266" sldId="2147483751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1483433638" sldId="2147483752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4213950298" sldId="2147483753"/>
          </pc:sldLayoutMkLst>
        </pc:sldLayoutChg>
        <pc:sldLayoutChg chg="add del">
          <pc:chgData name="almir innocenti" userId="120029997511f8f3" providerId="LiveId" clId="{69C01C22-D37F-49EC-AD3D-F64271119CDC}" dt="2023-08-30T13:52:35.683" v="136" actId="26606"/>
          <pc:sldLayoutMkLst>
            <pc:docMk/>
            <pc:sldMasterMk cId="968724394" sldId="2147483755"/>
            <pc:sldLayoutMk cId="2517466549" sldId="214748375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2:25.463" v="132" actId="26606"/>
        <pc:sldMasterMkLst>
          <pc:docMk/>
          <pc:sldMasterMk cId="4277545736" sldId="2147483768"/>
        </pc:sldMasterMkLst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2399229347" sldId="2147483757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3009002808" sldId="2147483758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734806251" sldId="2147483759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1479029441" sldId="2147483760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4282684358" sldId="2147483761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3588382307" sldId="2147483762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1632878010" sldId="2147483763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1752994557" sldId="2147483764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917955474" sldId="2147483765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1321725361" sldId="2147483766"/>
          </pc:sldLayoutMkLst>
        </pc:sldLayoutChg>
        <pc:sldLayoutChg chg="add del">
          <pc:chgData name="almir innocenti" userId="120029997511f8f3" providerId="LiveId" clId="{69C01C22-D37F-49EC-AD3D-F64271119CDC}" dt="2023-08-30T13:52:25.463" v="132" actId="26606"/>
          <pc:sldLayoutMkLst>
            <pc:docMk/>
            <pc:sldMasterMk cId="4277545736" sldId="2147483768"/>
            <pc:sldLayoutMk cId="1600534426" sldId="214748376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2:29.332" v="134" actId="26606"/>
        <pc:sldMasterMkLst>
          <pc:docMk/>
          <pc:sldMasterMk cId="3600305605" sldId="2147483781"/>
        </pc:sldMasterMkLst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1250335561" sldId="2147483770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1914290094" sldId="2147483771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2229028935" sldId="2147483772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778490659" sldId="2147483773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1774672471" sldId="2147483774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1217229097" sldId="2147483775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3681777972" sldId="2147483776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249354888" sldId="2147483777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95773567" sldId="2147483778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2785025364" sldId="2147483779"/>
          </pc:sldLayoutMkLst>
        </pc:sldLayoutChg>
        <pc:sldLayoutChg chg="add del">
          <pc:chgData name="almir innocenti" userId="120029997511f8f3" providerId="LiveId" clId="{69C01C22-D37F-49EC-AD3D-F64271119CDC}" dt="2023-08-30T13:52:29.332" v="134" actId="26606"/>
          <pc:sldLayoutMkLst>
            <pc:docMk/>
            <pc:sldMasterMk cId="3600305605" sldId="2147483781"/>
            <pc:sldLayoutMk cId="3133205838" sldId="2147483780"/>
          </pc:sldLayoutMkLst>
        </pc:sldLayoutChg>
      </pc:sldMasterChg>
      <pc:sldMasterChg chg="add addSldLayout">
        <pc:chgData name="almir innocenti" userId="120029997511f8f3" providerId="LiveId" clId="{69C01C22-D37F-49EC-AD3D-F64271119CDC}" dt="2023-08-30T13:52:35.728" v="137" actId="26606"/>
        <pc:sldMasterMkLst>
          <pc:docMk/>
          <pc:sldMasterMk cId="2737615579" sldId="2147483833"/>
        </pc:sldMasterMkLst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840761371" sldId="2147483822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2080309460" sldId="2147483823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39693221" sldId="2147483824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3335640013" sldId="2147483825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469758762" sldId="2147483826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2464456703" sldId="2147483827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800867902" sldId="2147483828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2723455239" sldId="2147483829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4055274553" sldId="2147483830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2658412770" sldId="2147483831"/>
          </pc:sldLayoutMkLst>
        </pc:sldLayoutChg>
        <pc:sldLayoutChg chg="add">
          <pc:chgData name="almir innocenti" userId="120029997511f8f3" providerId="LiveId" clId="{69C01C22-D37F-49EC-AD3D-F64271119CDC}" dt="2023-08-30T13:52:35.728" v="137" actId="26606"/>
          <pc:sldLayoutMkLst>
            <pc:docMk/>
            <pc:sldMasterMk cId="2737615579" sldId="2147483833"/>
            <pc:sldLayoutMk cId="3325764585" sldId="2147483832"/>
          </pc:sldLayoutMkLst>
        </pc:sldLayoutChg>
      </pc:sldMasterChg>
      <pc:sldMasterChg chg="del delSldLayout">
        <pc:chgData name="almir innocenti" userId="120029997511f8f3" providerId="LiveId" clId="{69C01C22-D37F-49EC-AD3D-F64271119CDC}" dt="2023-08-30T13:54:18.924" v="169" actId="26606"/>
        <pc:sldMasterMkLst>
          <pc:docMk/>
          <pc:sldMasterMk cId="170510094" sldId="2147483863"/>
        </pc:sldMasterMkLst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62907365" sldId="2147483864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3315896910" sldId="2147483865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3513949372" sldId="2147483866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352395046" sldId="2147483867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2722306863" sldId="2147483868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800089647" sldId="2147483869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336871017" sldId="2147483870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2189707865" sldId="2147483871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578919176" sldId="2147483872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3144592140" sldId="2147483873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202361468" sldId="2147483874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131874916" sldId="2147483875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606573515" sldId="2147483876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54457960" sldId="2147483877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1903864733" sldId="2147483878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2367653621" sldId="2147483879"/>
          </pc:sldLayoutMkLst>
        </pc:sldLayoutChg>
        <pc:sldLayoutChg chg="del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170510094" sldId="2147483863"/>
            <pc:sldLayoutMk cId="2650968100" sldId="2147483880"/>
          </pc:sldLayoutMkLst>
        </pc:sldLayoutChg>
      </pc:sldMasterChg>
      <pc:sldMasterChg chg="add replId addSldLayout">
        <pc:chgData name="almir innocenti" userId="120029997511f8f3" providerId="LiveId" clId="{69C01C22-D37F-49EC-AD3D-F64271119CDC}" dt="2023-08-30T13:54:18.924" v="169" actId="26606"/>
        <pc:sldMasterMkLst>
          <pc:docMk/>
          <pc:sldMasterMk cId="4161234801" sldId="2147483881"/>
        </pc:sldMasterMkLst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3836882155" sldId="2147483882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3060629586" sldId="2147483883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3008648624" sldId="2147483884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4281870324" sldId="2147483885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3616082259" sldId="2147483886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1257028150" sldId="2147483887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3267669612" sldId="2147483888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290956378" sldId="2147483889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1771546251" sldId="2147483890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2760966812" sldId="2147483891"/>
          </pc:sldLayoutMkLst>
        </pc:sldLayoutChg>
        <pc:sldLayoutChg chg="add replId">
          <pc:chgData name="almir innocenti" userId="120029997511f8f3" providerId="LiveId" clId="{69C01C22-D37F-49EC-AD3D-F64271119CDC}" dt="2023-08-30T13:54:18.924" v="169" actId="26606"/>
          <pc:sldLayoutMkLst>
            <pc:docMk/>
            <pc:sldMasterMk cId="4161234801" sldId="2147483881"/>
            <pc:sldLayoutMk cId="4277314577" sldId="2147483892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5:15.075" v="187" actId="26606"/>
        <pc:sldMasterMkLst>
          <pc:docMk/>
          <pc:sldMasterMk cId="2302960407" sldId="2147483908"/>
        </pc:sldMasterMkLst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1569728087" sldId="2147483909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3685756554" sldId="2147483910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360634050" sldId="2147483911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494799620" sldId="2147483912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161900448" sldId="2147483913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3764542782" sldId="2147483914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2305490153" sldId="2147483915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2528056755" sldId="2147483916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3022068424" sldId="2147483917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2014062379" sldId="2147483918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769586" sldId="2147483919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2227858819" sldId="2147483920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1450906680" sldId="2147483921"/>
          </pc:sldLayoutMkLst>
        </pc:sldLayoutChg>
        <pc:sldLayoutChg chg="add del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302960407" sldId="2147483908"/>
            <pc:sldLayoutMk cId="1290600647" sldId="2147483922"/>
          </pc:sldLayoutMkLst>
        </pc:sldLayoutChg>
      </pc:sldMasterChg>
      <pc:sldMasterChg chg="add del replId addSldLayout delSldLayout">
        <pc:chgData name="almir innocenti" userId="120029997511f8f3" providerId="LiveId" clId="{69C01C22-D37F-49EC-AD3D-F64271119CDC}" dt="2023-08-30T13:55:09.767" v="184" actId="26606"/>
        <pc:sldMasterMkLst>
          <pc:docMk/>
          <pc:sldMasterMk cId="61261615" sldId="2147483923"/>
        </pc:sldMasterMkLst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4262568739" sldId="2147483924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2469326941" sldId="2147483925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3692560554" sldId="2147483926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3786835830" sldId="2147483927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1760153570" sldId="2147483928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3248687916" sldId="2147483929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3487757909" sldId="2147483930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807870978" sldId="2147483931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3965539400" sldId="2147483932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1702119744" sldId="2147483933"/>
          </pc:sldLayoutMkLst>
        </pc:sldLayoutChg>
        <pc:sldLayoutChg chg="add del replId">
          <pc:chgData name="almir innocenti" userId="120029997511f8f3" providerId="LiveId" clId="{69C01C22-D37F-49EC-AD3D-F64271119CDC}" dt="2023-08-30T13:55:09.767" v="184" actId="26606"/>
          <pc:sldLayoutMkLst>
            <pc:docMk/>
            <pc:sldMasterMk cId="61261615" sldId="2147483923"/>
            <pc:sldLayoutMk cId="2071834080" sldId="214748393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5:06.868" v="182" actId="26606"/>
        <pc:sldMasterMkLst>
          <pc:docMk/>
          <pc:sldMasterMk cId="2016850816" sldId="2147483985"/>
        </pc:sldMasterMkLst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2325758689" sldId="2147483974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3070510221" sldId="2147483975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3614385810" sldId="2147483976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3743349314" sldId="2147483977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423390810" sldId="2147483978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3516470517" sldId="2147483979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4099313784" sldId="2147483980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994546397" sldId="2147483981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4015318307" sldId="2147483982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2473015540" sldId="2147483983"/>
          </pc:sldLayoutMkLst>
        </pc:sldLayoutChg>
        <pc:sldLayoutChg chg="add del">
          <pc:chgData name="almir innocenti" userId="120029997511f8f3" providerId="LiveId" clId="{69C01C22-D37F-49EC-AD3D-F64271119CDC}" dt="2023-08-30T13:55:06.868" v="182" actId="26606"/>
          <pc:sldLayoutMkLst>
            <pc:docMk/>
            <pc:sldMasterMk cId="2016850816" sldId="2147483985"/>
            <pc:sldLayoutMk cId="1024815409" sldId="2147483984"/>
          </pc:sldLayoutMkLst>
        </pc:sldLayoutChg>
      </pc:sldMasterChg>
      <pc:sldMasterChg chg="add addSldLayout">
        <pc:chgData name="almir innocenti" userId="120029997511f8f3" providerId="LiveId" clId="{69C01C22-D37F-49EC-AD3D-F64271119CDC}" dt="2023-08-30T13:55:15.075" v="187" actId="26606"/>
        <pc:sldMasterMkLst>
          <pc:docMk/>
          <pc:sldMasterMk cId="257345392" sldId="2147483998"/>
        </pc:sldMasterMkLst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2634711631" sldId="2147483987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343817817" sldId="2147483988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2635291567" sldId="2147483989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558489127" sldId="2147483990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1331761463" sldId="2147483991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703133023" sldId="2147483992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3450080251" sldId="2147483993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2920541372" sldId="2147483994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3867022493" sldId="2147483995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3137716442" sldId="2147483996"/>
          </pc:sldLayoutMkLst>
        </pc:sldLayoutChg>
        <pc:sldLayoutChg chg="add">
          <pc:chgData name="almir innocenti" userId="120029997511f8f3" providerId="LiveId" clId="{69C01C22-D37F-49EC-AD3D-F64271119CDC}" dt="2023-08-30T13:55:15.075" v="187" actId="26606"/>
          <pc:sldLayoutMkLst>
            <pc:docMk/>
            <pc:sldMasterMk cId="257345392" sldId="2147483998"/>
            <pc:sldLayoutMk cId="2595322596" sldId="214748399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5:03.170" v="180" actId="26606"/>
        <pc:sldMasterMkLst>
          <pc:docMk/>
          <pc:sldMasterMk cId="1458778209" sldId="2147483998"/>
        </pc:sldMasterMkLst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3553762211" sldId="2147483987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2343928908" sldId="2147483988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1282438056" sldId="2147483989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1924455270" sldId="2147483990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3841444277" sldId="2147483991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3316919199" sldId="2147483992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1416117642" sldId="2147483993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1250642611" sldId="2147483994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3549560947" sldId="2147483995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3603158324" sldId="2147483996"/>
          </pc:sldLayoutMkLst>
        </pc:sldLayoutChg>
        <pc:sldLayoutChg chg="add del">
          <pc:chgData name="almir innocenti" userId="120029997511f8f3" providerId="LiveId" clId="{69C01C22-D37F-49EC-AD3D-F64271119CDC}" dt="2023-08-30T13:55:03.170" v="180" actId="26606"/>
          <pc:sldLayoutMkLst>
            <pc:docMk/>
            <pc:sldMasterMk cId="1458778209" sldId="2147483998"/>
            <pc:sldLayoutMk cId="2978578211" sldId="214748399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5:15.018" v="186" actId="26606"/>
        <pc:sldMasterMkLst>
          <pc:docMk/>
          <pc:sldMasterMk cId="792322009" sldId="2147484011"/>
        </pc:sldMasterMkLst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1904983847" sldId="2147484000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1634834998" sldId="2147484001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1172556653" sldId="2147484002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717780970" sldId="2147484003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3187755955" sldId="2147484004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2502241506" sldId="2147484005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3546526911" sldId="2147484006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2306411224" sldId="2147484007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2041710745" sldId="2147484008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118235926" sldId="2147484009"/>
          </pc:sldLayoutMkLst>
        </pc:sldLayoutChg>
        <pc:sldLayoutChg chg="add del">
          <pc:chgData name="almir innocenti" userId="120029997511f8f3" providerId="LiveId" clId="{69C01C22-D37F-49EC-AD3D-F64271119CDC}" dt="2023-08-30T13:55:15.018" v="186" actId="26606"/>
          <pc:sldLayoutMkLst>
            <pc:docMk/>
            <pc:sldMasterMk cId="792322009" sldId="2147484011"/>
            <pc:sldLayoutMk cId="3113289740" sldId="2147484010"/>
          </pc:sldLayoutMkLst>
        </pc:sldLayoutChg>
      </pc:sldMasterChg>
      <pc:sldMasterChg chg="del delSldLayout">
        <pc:chgData name="almir innocenti" userId="120029997511f8f3" providerId="LiveId" clId="{69C01C22-D37F-49EC-AD3D-F64271119CDC}" dt="2023-08-30T13:56:50.807" v="204" actId="26606"/>
        <pc:sldMasterMkLst>
          <pc:docMk/>
          <pc:sldMasterMk cId="1376484125" sldId="2147484011"/>
        </pc:sldMasterMkLst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2902116024" sldId="2147484012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407072427" sldId="2147484013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2532608657" sldId="2147484014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1853066119" sldId="2147484015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2159146615" sldId="2147484016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1639736869" sldId="2147484017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2143872400" sldId="2147484018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1056505031" sldId="2147484019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3398066600" sldId="2147484020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3002981706" sldId="2147484021"/>
          </pc:sldLayoutMkLst>
        </pc:sldLayoutChg>
        <pc:sldLayoutChg chg="del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1376484125" sldId="2147484011"/>
            <pc:sldLayoutMk cId="1398717914" sldId="2147484022"/>
          </pc:sldLayoutMkLst>
        </pc:sldLayoutChg>
      </pc:sldMasterChg>
      <pc:sldMasterChg chg="add replId addSldLayout">
        <pc:chgData name="almir innocenti" userId="120029997511f8f3" providerId="LiveId" clId="{69C01C22-D37F-49EC-AD3D-F64271119CDC}" dt="2023-08-30T13:56:50.807" v="204" actId="26606"/>
        <pc:sldMasterMkLst>
          <pc:docMk/>
          <pc:sldMasterMk cId="383957144" sldId="2147484023"/>
        </pc:sldMasterMkLst>
        <pc:sldLayoutChg chg="ad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3977344464" sldId="2147484024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444229340" sldId="2147484025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216391062" sldId="2147484026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738540002" sldId="2147484027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621406103" sldId="2147484028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551702687" sldId="2147484029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3549456293" sldId="2147484030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1656125324" sldId="2147484031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3559287137" sldId="2147484032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3069801226" sldId="2147484033"/>
          </pc:sldLayoutMkLst>
        </pc:sldLayoutChg>
        <pc:sldLayoutChg chg="add replId">
          <pc:chgData name="almir innocenti" userId="120029997511f8f3" providerId="LiveId" clId="{69C01C22-D37F-49EC-AD3D-F64271119CDC}" dt="2023-08-30T13:56:50.807" v="204" actId="26606"/>
          <pc:sldLayoutMkLst>
            <pc:docMk/>
            <pc:sldMasterMk cId="383957144" sldId="2147484023"/>
            <pc:sldLayoutMk cId="2471434287" sldId="2147484034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9:00.023" v="225" actId="26606"/>
        <pc:sldMasterMkLst>
          <pc:docMk/>
          <pc:sldMasterMk cId="2785778804" sldId="2147484081"/>
        </pc:sldMasterMkLst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4289779432" sldId="2147484082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3703377279" sldId="2147484083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2849756692" sldId="2147484084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3109037249" sldId="2147484085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504118976" sldId="2147484086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1873988184" sldId="2147484087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882712728" sldId="2147484088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2808951474" sldId="2147484089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1873710647" sldId="2147484090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2854376991" sldId="2147484091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1102803777" sldId="2147484092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1426295594" sldId="2147484093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43779131" sldId="2147484094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4091172374" sldId="2147484095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2676266394" sldId="2147484096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2785778804" sldId="2147484081"/>
            <pc:sldLayoutMk cId="656140755" sldId="214748409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9:00.023" v="225" actId="26606"/>
        <pc:sldMasterMkLst>
          <pc:docMk/>
          <pc:sldMasterMk cId="3721573202" sldId="2147484158"/>
        </pc:sldMasterMkLst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3767811397" sldId="2147484147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2849158719" sldId="2147484148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2237709927" sldId="2147484149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2471064946" sldId="2147484150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3740464185" sldId="2147484151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1388971870" sldId="2147484152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399561216" sldId="2147484153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2944250396" sldId="2147484154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2579353011" sldId="2147484155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598648708" sldId="2147484156"/>
          </pc:sldLayoutMkLst>
        </pc:sldLayoutChg>
        <pc:sldLayoutChg chg="add del">
          <pc:chgData name="almir innocenti" userId="120029997511f8f3" providerId="LiveId" clId="{69C01C22-D37F-49EC-AD3D-F64271119CDC}" dt="2023-08-30T13:59:00.023" v="225" actId="26606"/>
          <pc:sldLayoutMkLst>
            <pc:docMk/>
            <pc:sldMasterMk cId="3721573202" sldId="2147484158"/>
            <pc:sldLayoutMk cId="463837254" sldId="2147484157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9:36.851" v="231" actId="26606"/>
        <pc:sldMasterMkLst>
          <pc:docMk/>
          <pc:sldMasterMk cId="2718740556" sldId="2147484271"/>
        </pc:sldMasterMkLst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3048944331" sldId="2147484272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3684566118" sldId="2147484273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489554396" sldId="2147484274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984053390" sldId="2147484275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864793783" sldId="2147484276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777809470" sldId="2147484277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740415354" sldId="2147484278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13880773" sldId="2147484279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043862942" sldId="2147484280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1294679320" sldId="2147484281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860716322" sldId="2147484282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3749578450" sldId="2147484283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638390772" sldId="2147484284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114383171" sldId="2147484285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1942381862" sldId="2147484286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3919321446" sldId="2147484287"/>
          </pc:sldLayoutMkLst>
        </pc:sldLayoutChg>
        <pc:sldLayoutChg chg="add del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2718740556" sldId="2147484271"/>
            <pc:sldLayoutMk cId="2723100544" sldId="2147484288"/>
          </pc:sldLayoutMkLst>
        </pc:sldLayoutChg>
      </pc:sldMasterChg>
      <pc:sldMasterChg chg="add del addSldLayout delSldLayout">
        <pc:chgData name="almir innocenti" userId="120029997511f8f3" providerId="LiveId" clId="{69C01C22-D37F-49EC-AD3D-F64271119CDC}" dt="2023-08-30T13:59:36.801" v="230" actId="26606"/>
        <pc:sldMasterMkLst>
          <pc:docMk/>
          <pc:sldMasterMk cId="3619714715" sldId="2147484361"/>
        </pc:sldMasterMkLst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354971587" sldId="2147484350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3124585173" sldId="2147484351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2388047192" sldId="2147484352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325179908" sldId="2147484353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1538109125" sldId="2147484354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460816055" sldId="2147484355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1924201791" sldId="2147484356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1544014975" sldId="2147484357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2859196784" sldId="2147484358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4007778011" sldId="2147484359"/>
          </pc:sldLayoutMkLst>
        </pc:sldLayoutChg>
        <pc:sldLayoutChg chg="add del">
          <pc:chgData name="almir innocenti" userId="120029997511f8f3" providerId="LiveId" clId="{69C01C22-D37F-49EC-AD3D-F64271119CDC}" dt="2023-08-30T13:59:36.801" v="230" actId="26606"/>
          <pc:sldLayoutMkLst>
            <pc:docMk/>
            <pc:sldMasterMk cId="3619714715" sldId="2147484361"/>
            <pc:sldLayoutMk cId="2276480311" sldId="2147484360"/>
          </pc:sldLayoutMkLst>
        </pc:sldLayoutChg>
      </pc:sldMasterChg>
      <pc:sldMasterChg chg="add addSldLayout">
        <pc:chgData name="almir innocenti" userId="120029997511f8f3" providerId="LiveId" clId="{69C01C22-D37F-49EC-AD3D-F64271119CDC}" dt="2023-08-30T13:59:36.851" v="231" actId="26606"/>
        <pc:sldMasterMkLst>
          <pc:docMk/>
          <pc:sldMasterMk cId="3234358052" sldId="2147484374"/>
        </pc:sldMasterMkLst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370765462" sldId="2147484363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3678383018" sldId="2147484364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4031860012" sldId="2147484365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453077434" sldId="2147484366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2828342853" sldId="2147484367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4120664092" sldId="2147484368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262792138" sldId="2147484369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765537297" sldId="2147484370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714822171" sldId="2147484371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3733930556" sldId="2147484372"/>
          </pc:sldLayoutMkLst>
        </pc:sldLayoutChg>
        <pc:sldLayoutChg chg="add">
          <pc:chgData name="almir innocenti" userId="120029997511f8f3" providerId="LiveId" clId="{69C01C22-D37F-49EC-AD3D-F64271119CDC}" dt="2023-08-30T13:59:36.851" v="231" actId="26606"/>
          <pc:sldLayoutMkLst>
            <pc:docMk/>
            <pc:sldMasterMk cId="3234358052" sldId="2147484374"/>
            <pc:sldLayoutMk cId="1073053326" sldId="2147484373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31.jpeg>
</file>

<file path=ppt/media/image32.png>
</file>

<file path=ppt/media/image33.png>
</file>

<file path=ppt/media/image34.jpeg>
</file>

<file path=ppt/media/image35.pn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226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9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12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22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97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67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29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4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9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1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6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9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1" r:id="rId1"/>
    <p:sldLayoutId id="2147484412" r:id="rId2"/>
    <p:sldLayoutId id="2147484413" r:id="rId3"/>
    <p:sldLayoutId id="2147484414" r:id="rId4"/>
    <p:sldLayoutId id="2147484415" r:id="rId5"/>
    <p:sldLayoutId id="2147484416" r:id="rId6"/>
    <p:sldLayoutId id="2147484417" r:id="rId7"/>
    <p:sldLayoutId id="2147484418" r:id="rId8"/>
    <p:sldLayoutId id="2147484419" r:id="rId9"/>
    <p:sldLayoutId id="2147484420" r:id="rId10"/>
    <p:sldLayoutId id="21474844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Rectangle 9">
            <a:extLst>
              <a:ext uri="{FF2B5EF4-FFF2-40B4-BE49-F238E27FC236}">
                <a16:creationId xmlns:a16="http://schemas.microsoft.com/office/drawing/2014/main" id="{5E8412B9-4498-4BDF-AA20-B5934412F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278" name="Straight Connector 11">
            <a:extLst>
              <a:ext uri="{FF2B5EF4-FFF2-40B4-BE49-F238E27FC236}">
                <a16:creationId xmlns:a16="http://schemas.microsoft.com/office/drawing/2014/main" id="{EF8010B4-3D5B-43B9-B1FD-B3712BB8F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323114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8569E424-BCB1-6977-9AAF-8EA9107BA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458949"/>
            <a:ext cx="8767860" cy="721416"/>
          </a:xfrm>
        </p:spPr>
        <p:txBody>
          <a:bodyPr>
            <a:normAutofit/>
          </a:bodyPr>
          <a:lstStyle/>
          <a:p>
            <a:r>
              <a:rPr lang="it-IT" sz="2000">
                <a:solidFill>
                  <a:schemeClr val="accent1"/>
                </a:solidFill>
              </a:rPr>
              <a:t>                   Almir Innocenti - 4 IMm</a:t>
            </a:r>
            <a:endParaRPr lang="it-CH" sz="2000">
              <a:solidFill>
                <a:schemeClr val="accent1"/>
              </a:solidFill>
            </a:endParaRPr>
          </a:p>
        </p:txBody>
      </p:sp>
      <p:pic>
        <p:nvPicPr>
          <p:cNvPr id="5" name="Immagine 4" descr="Immagine che contiene Carattere, logo, Elementi grafici, testo&#10;&#10;Descrizione generata automaticamente">
            <a:extLst>
              <a:ext uri="{FF2B5EF4-FFF2-40B4-BE49-F238E27FC236}">
                <a16:creationId xmlns:a16="http://schemas.microsoft.com/office/drawing/2014/main" id="{C98BE5B9-3789-F10B-7911-3AEC292EED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1" r="-2" b="-2"/>
          <a:stretch/>
        </p:blipFill>
        <p:spPr>
          <a:xfrm>
            <a:off x="2183448" y="555175"/>
            <a:ext cx="7820024" cy="470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2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0731752E-9933-38AD-F636-272CCB993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72" y="745626"/>
            <a:ext cx="11081175" cy="537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93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9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49" name="Rectangle 11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50" name="Straight Connector 13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15">
            <a:extLst>
              <a:ext uri="{FF2B5EF4-FFF2-40B4-BE49-F238E27FC236}">
                <a16:creationId xmlns:a16="http://schemas.microsoft.com/office/drawing/2014/main" id="{6EF21389-A1DE-4EF4-BA43-0D21F5EFA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52" name="Rectangle 17">
            <a:extLst>
              <a:ext uri="{FF2B5EF4-FFF2-40B4-BE49-F238E27FC236}">
                <a16:creationId xmlns:a16="http://schemas.microsoft.com/office/drawing/2014/main" id="{9FFFEF6E-0CEE-4323-A07F-58FDA5E0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378" y="246887"/>
            <a:ext cx="5861321" cy="637793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53" name="Straight Connector 19">
            <a:extLst>
              <a:ext uri="{FF2B5EF4-FFF2-40B4-BE49-F238E27FC236}">
                <a16:creationId xmlns:a16="http://schemas.microsoft.com/office/drawing/2014/main" id="{67A69A5B-FB7E-40C2-A416-68C80A100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36924" y="4220801"/>
            <a:ext cx="421593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21">
            <a:extLst>
              <a:ext uri="{FF2B5EF4-FFF2-40B4-BE49-F238E27FC236}">
                <a16:creationId xmlns:a16="http://schemas.microsoft.com/office/drawing/2014/main" id="{44D330D6-5765-4B60-A01C-C0E4DE44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8B4609-B06F-58DB-F218-5DC4407D3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6924" y="857675"/>
            <a:ext cx="4566230" cy="34377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000" b="1" i="0" cap="all">
                <a:solidFill>
                  <a:srgbClr val="FFFFFF"/>
                </a:solidFill>
                <a:effectLst/>
              </a:rPr>
              <a:t>Lista features competitors</a:t>
            </a:r>
            <a:endParaRPr lang="en-US" sz="5000" b="1" cap="all">
              <a:solidFill>
                <a:srgbClr val="FFFFFF"/>
              </a:solidFill>
            </a:endParaRPr>
          </a:p>
        </p:txBody>
      </p:sp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8F12319-D3E5-39D2-C3E1-1E0501FC7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4" y="1125395"/>
            <a:ext cx="4593715" cy="460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3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13">
            <a:extLst>
              <a:ext uri="{FF2B5EF4-FFF2-40B4-BE49-F238E27FC236}">
                <a16:creationId xmlns:a16="http://schemas.microsoft.com/office/drawing/2014/main" id="{6A875D0D-3C9D-4DCD-B596-0CA5384D7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64" name="Rectangle 15">
            <a:extLst>
              <a:ext uri="{FF2B5EF4-FFF2-40B4-BE49-F238E27FC236}">
                <a16:creationId xmlns:a16="http://schemas.microsoft.com/office/drawing/2014/main" id="{5C5B5FA5-19AF-46C9-BEE5-FF4F509E2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65" name="Straight Connector 17">
            <a:extLst>
              <a:ext uri="{FF2B5EF4-FFF2-40B4-BE49-F238E27FC236}">
                <a16:creationId xmlns:a16="http://schemas.microsoft.com/office/drawing/2014/main" id="{2C162E4B-773B-41AA-BD90-3EE2C721E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19">
            <a:extLst>
              <a:ext uri="{FF2B5EF4-FFF2-40B4-BE49-F238E27FC236}">
                <a16:creationId xmlns:a16="http://schemas.microsoft.com/office/drawing/2014/main" id="{169B08D5-1CB8-4EAF-A8B1-0A99BFDBF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21">
            <a:extLst>
              <a:ext uri="{FF2B5EF4-FFF2-40B4-BE49-F238E27FC236}">
                <a16:creationId xmlns:a16="http://schemas.microsoft.com/office/drawing/2014/main" id="{5242F6BE-C03A-4DB5-992E-65AECF687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8154770" cy="6858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8" name="Rectangle 23">
            <a:extLst>
              <a:ext uri="{FF2B5EF4-FFF2-40B4-BE49-F238E27FC236}">
                <a16:creationId xmlns:a16="http://schemas.microsoft.com/office/drawing/2014/main" id="{6B763D30-B799-4D6F-AA8D-148A71242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4769" y="0"/>
            <a:ext cx="4037232" cy="685799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9" name="Immagine 8" descr="Immagine che contiene testo, schermata, lettera, uomo&#10;&#10;Descrizione generata automaticamente">
            <a:extLst>
              <a:ext uri="{FF2B5EF4-FFF2-40B4-BE49-F238E27FC236}">
                <a16:creationId xmlns:a16="http://schemas.microsoft.com/office/drawing/2014/main" id="{B29BB239-3F33-186C-169E-767CF5F60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35" y="418724"/>
            <a:ext cx="3255037" cy="2075085"/>
          </a:xfrm>
          <a:prstGeom prst="rect">
            <a:avLst/>
          </a:prstGeom>
        </p:spPr>
      </p:pic>
      <p:sp useBgFill="1">
        <p:nvSpPr>
          <p:cNvPr id="69" name="Rectangle 25">
            <a:extLst>
              <a:ext uri="{FF2B5EF4-FFF2-40B4-BE49-F238E27FC236}">
                <a16:creationId xmlns:a16="http://schemas.microsoft.com/office/drawing/2014/main" id="{8DF9E1FE-0793-4B07-B180-8E5236DD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7076" y="0"/>
            <a:ext cx="91440" cy="2834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testo, vestiti, schermata, lettera&#10;&#10;Descrizione generata automaticamente">
            <a:extLst>
              <a:ext uri="{FF2B5EF4-FFF2-40B4-BE49-F238E27FC236}">
                <a16:creationId xmlns:a16="http://schemas.microsoft.com/office/drawing/2014/main" id="{AA444586-BE34-D175-0CE9-72697A1D9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119" y="429858"/>
            <a:ext cx="3337915" cy="2052817"/>
          </a:xfrm>
          <a:prstGeom prst="rect">
            <a:avLst/>
          </a:prstGeom>
        </p:spPr>
      </p:pic>
      <p:pic>
        <p:nvPicPr>
          <p:cNvPr id="5" name="Segnaposto contenuto 4" descr="Immagine che contiene testo, schermata, Viso umano, persona&#10;&#10;Descrizione generata automaticamente">
            <a:extLst>
              <a:ext uri="{FF2B5EF4-FFF2-40B4-BE49-F238E27FC236}">
                <a16:creationId xmlns:a16="http://schemas.microsoft.com/office/drawing/2014/main" id="{36CCB36A-CB12-F616-19EE-FBD25B352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51" y="2987040"/>
            <a:ext cx="6246999" cy="340461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C47F392-FD5F-4B24-A139-A02DE0A9C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8945" y="4005950"/>
            <a:ext cx="246888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29">
            <a:extLst>
              <a:ext uri="{FF2B5EF4-FFF2-40B4-BE49-F238E27FC236}">
                <a16:creationId xmlns:a16="http://schemas.microsoft.com/office/drawing/2014/main" id="{A5EB1A51-938F-475A-AC74-0E7B74B7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02373" y="246888"/>
            <a:ext cx="3542025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9E9105-7C3D-97E9-40E5-E5EDF9A4E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3593" y="476655"/>
            <a:ext cx="3119585" cy="36039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4200" b="1" i="0" cap="all">
                <a:solidFill>
                  <a:srgbClr val="FFFFFF"/>
                </a:solidFill>
                <a:effectLst/>
              </a:rPr>
              <a:t>Lista features Personas</a:t>
            </a:r>
            <a:endParaRPr lang="en-US" sz="4200" b="1" cap="all">
              <a:solidFill>
                <a:srgbClr val="FFFFFF"/>
              </a:solidFill>
            </a:endParaRPr>
          </a:p>
        </p:txBody>
      </p:sp>
      <p:sp useBgFill="1">
        <p:nvSpPr>
          <p:cNvPr id="71" name="Rectangle 31">
            <a:extLst>
              <a:ext uri="{FF2B5EF4-FFF2-40B4-BE49-F238E27FC236}">
                <a16:creationId xmlns:a16="http://schemas.microsoft.com/office/drawing/2014/main" id="{CD4454D2-7029-4B2B-ADC0-3F1F404A3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52928"/>
            <a:ext cx="816559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32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diagramma, Arte bambini, design&#10;&#10;Descrizione generata automaticamente">
            <a:extLst>
              <a:ext uri="{FF2B5EF4-FFF2-40B4-BE49-F238E27FC236}">
                <a16:creationId xmlns:a16="http://schemas.microsoft.com/office/drawing/2014/main" id="{4D213D06-8E72-BCDA-2C52-03F9A9DBB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047" y="565573"/>
            <a:ext cx="8280824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43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FD7E0FC8-C401-DFE6-2A2A-6061DE286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225" y="565573"/>
            <a:ext cx="9478468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139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ollage, albero&#10;&#10;Descrizione generata automaticamente">
            <a:extLst>
              <a:ext uri="{FF2B5EF4-FFF2-40B4-BE49-F238E27FC236}">
                <a16:creationId xmlns:a16="http://schemas.microsoft.com/office/drawing/2014/main" id="{7B42B282-93D4-641F-0C81-6FD4C52D0E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898" y="565573"/>
            <a:ext cx="3971122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57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153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45C2A0AD-46FD-48A4-CB0F-A54A12A63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546" y="565573"/>
            <a:ext cx="9929826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62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A875D0D-3C9D-4DCD-B596-0CA5384D7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5B5FA5-19AF-46C9-BEE5-FF4F509E2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C162E4B-773B-41AA-BD90-3EE2C721E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169B08D5-1CB8-4EAF-A8B1-0A99BFDBF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42F6BE-C03A-4DB5-992E-65AECF687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8154770" cy="6858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B763D30-B799-4D6F-AA8D-148A71242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4769" y="0"/>
            <a:ext cx="4037232" cy="685799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7" name="Immagine 6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8611C2B7-BDC7-0EB8-3510-8DB2EC6F1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35" y="862223"/>
            <a:ext cx="3255037" cy="1188088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DF9E1FE-0793-4B07-B180-8E5236DD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7076" y="0"/>
            <a:ext cx="91440" cy="2834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FED8911-3834-0082-1A26-C9C6B92299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119" y="847098"/>
            <a:ext cx="3337915" cy="1218338"/>
          </a:xfrm>
          <a:prstGeom prst="rect">
            <a:avLst/>
          </a:prstGeom>
        </p:spPr>
      </p:pic>
      <p:pic>
        <p:nvPicPr>
          <p:cNvPr id="9" name="Immagine 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7134764E-A633-D52D-2550-EAB2D6160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3385986"/>
            <a:ext cx="7240900" cy="2606723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C47F392-FD5F-4B24-A139-A02DE0A9C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8945" y="4005950"/>
            <a:ext cx="246888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5EB1A51-938F-475A-AC74-0E7B74B7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02373" y="246888"/>
            <a:ext cx="3542025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D5DDE69-1A69-C3B3-06A9-97AEE75D3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3593" y="476655"/>
            <a:ext cx="3119585" cy="36039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2600" b="1" cap="all">
                <a:solidFill>
                  <a:srgbClr val="FFFFFF"/>
                </a:solidFill>
              </a:rPr>
              <a:t>Identificazione gruppo di riferimento</a:t>
            </a:r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D4454D2-7029-4B2B-ADC0-3F1F404A3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52928"/>
            <a:ext cx="816559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13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olo 1">
            <a:extLst>
              <a:ext uri="{FF2B5EF4-FFF2-40B4-BE49-F238E27FC236}">
                <a16:creationId xmlns:a16="http://schemas.microsoft.com/office/drawing/2014/main" id="{F060D06B-B244-599B-C3F4-DCC61E165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6240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600" b="1" cap="all"/>
              <a:t>Mappa contenuti</a:t>
            </a:r>
          </a:p>
        </p:txBody>
      </p:sp>
      <p:pic>
        <p:nvPicPr>
          <p:cNvPr id="5" name="Segnaposto contenuto 4" descr="Immagine che contiene testo, calligrafia, handwritten, documento&#10;&#10;Descrizione generata automaticamente">
            <a:extLst>
              <a:ext uri="{FF2B5EF4-FFF2-40B4-BE49-F238E27FC236}">
                <a16:creationId xmlns:a16="http://schemas.microsoft.com/office/drawing/2014/main" id="{9C4D9BF6-2C06-0104-1CE1-119532281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3" r="1" b="11484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882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54">
            <a:extLst>
              <a:ext uri="{FF2B5EF4-FFF2-40B4-BE49-F238E27FC236}">
                <a16:creationId xmlns:a16="http://schemas.microsoft.com/office/drawing/2014/main" id="{FB71362F-6305-42A2-8633-285CE3813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115" name="Rectangle 56">
            <a:extLst>
              <a:ext uri="{FF2B5EF4-FFF2-40B4-BE49-F238E27FC236}">
                <a16:creationId xmlns:a16="http://schemas.microsoft.com/office/drawing/2014/main" id="{611F50C1-F708-485D-B1A9-65873AB2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116" name="Straight Connector 58">
            <a:extLst>
              <a:ext uri="{FF2B5EF4-FFF2-40B4-BE49-F238E27FC236}">
                <a16:creationId xmlns:a16="http://schemas.microsoft.com/office/drawing/2014/main" id="{BAF7F52A-561E-4CE4-A251-1565CF80F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60">
            <a:extLst>
              <a:ext uri="{FF2B5EF4-FFF2-40B4-BE49-F238E27FC236}">
                <a16:creationId xmlns:a16="http://schemas.microsoft.com/office/drawing/2014/main" id="{7DDF717E-1596-4763-8083-7EDE48E71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118" name="Straight Connector 62">
            <a:extLst>
              <a:ext uri="{FF2B5EF4-FFF2-40B4-BE49-F238E27FC236}">
                <a16:creationId xmlns:a16="http://schemas.microsoft.com/office/drawing/2014/main" id="{E516E5FD-1641-417A-B344-1BB5728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323114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02012A3C-E57E-E8B4-13AD-34C114F69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3895344"/>
            <a:ext cx="9966960" cy="14904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100" b="1" cap="all"/>
              <a:t>Sviluppo mappa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EEE238C-8D35-24E4-7C97-8604701B0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08" y="930060"/>
            <a:ext cx="5098126" cy="2612793"/>
          </a:xfrm>
          <a:prstGeom prst="rect">
            <a:avLst/>
          </a:prstGeom>
        </p:spPr>
      </p:pic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4E9AA399-EE38-57D1-5405-10939E66A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6" y="843526"/>
            <a:ext cx="4691255" cy="279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2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26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59" name="Rectangle 28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60" name="Straight Connector 30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32">
            <a:extLst>
              <a:ext uri="{FF2B5EF4-FFF2-40B4-BE49-F238E27FC236}">
                <a16:creationId xmlns:a16="http://schemas.microsoft.com/office/drawing/2014/main" id="{2ED84DD6-8A68-4994-8094-8DDBE89BF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62" name="Rectangle 34">
            <a:extLst>
              <a:ext uri="{FF2B5EF4-FFF2-40B4-BE49-F238E27FC236}">
                <a16:creationId xmlns:a16="http://schemas.microsoft.com/office/drawing/2014/main" id="{176049D7-366E-4AC9-B689-460CC28F8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246887"/>
            <a:ext cx="4397755" cy="637793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63" name="Straight Connector 36">
            <a:extLst>
              <a:ext uri="{FF2B5EF4-FFF2-40B4-BE49-F238E27FC236}">
                <a16:creationId xmlns:a16="http://schemas.microsoft.com/office/drawing/2014/main" id="{BC9E91F8-C4AE-4EB0-8B76-FF3F3FC71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70284" y="4405863"/>
            <a:ext cx="276307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38">
            <a:extLst>
              <a:ext uri="{FF2B5EF4-FFF2-40B4-BE49-F238E27FC236}">
                <a16:creationId xmlns:a16="http://schemas.microsoft.com/office/drawing/2014/main" id="{4AD45A04-4150-4943-BB06-EEEDDD73B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8E1230E-363A-5DED-96AC-370DF38D4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5138" y="857675"/>
            <a:ext cx="3113366" cy="36228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3000" b="1" cap="all" err="1">
                <a:solidFill>
                  <a:srgbClr val="FFFFFF"/>
                </a:solidFill>
              </a:rPr>
              <a:t>Mappa</a:t>
            </a:r>
            <a:r>
              <a:rPr lang="en-US" sz="3000" b="1" cap="all">
                <a:solidFill>
                  <a:srgbClr val="FFFFFF"/>
                </a:solidFill>
              </a:rPr>
              <a:t> </a:t>
            </a:r>
            <a:r>
              <a:rPr lang="en-US" sz="3000" b="1" cap="all" err="1">
                <a:solidFill>
                  <a:srgbClr val="FFFFFF"/>
                </a:solidFill>
              </a:rPr>
              <a:t>concettuale</a:t>
            </a:r>
            <a:endParaRPr lang="en-US" sz="3000" b="1" cap="all">
              <a:solidFill>
                <a:srgbClr val="FFFFFF"/>
              </a:solidFill>
            </a:endParaRPr>
          </a:p>
        </p:txBody>
      </p:sp>
      <p:pic>
        <p:nvPicPr>
          <p:cNvPr id="5" name="Segnaposto contenuto 4" descr="Immagine che contiene testo, diagramma, Piano, schizzo&#10;&#10;Descrizione generata automaticamente">
            <a:extLst>
              <a:ext uri="{FF2B5EF4-FFF2-40B4-BE49-F238E27FC236}">
                <a16:creationId xmlns:a16="http://schemas.microsoft.com/office/drawing/2014/main" id="{00108985-B089-228F-11BC-A858DC4FD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02" b="2"/>
          <a:stretch/>
        </p:blipFill>
        <p:spPr>
          <a:xfrm>
            <a:off x="872064" y="857675"/>
            <a:ext cx="6045576" cy="514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90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0A49B3A7-AAAC-B464-F68E-B9054038B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72" y="1105760"/>
            <a:ext cx="11081175" cy="465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8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7962C61-8D42-06DD-CC7C-2B6B3B3F3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76" y="565573"/>
            <a:ext cx="10768966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43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FB71362F-6305-42A2-8633-285CE3813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611F50C1-F708-485D-B1A9-65873AB2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24" name="Straight Connector 15">
            <a:extLst>
              <a:ext uri="{FF2B5EF4-FFF2-40B4-BE49-F238E27FC236}">
                <a16:creationId xmlns:a16="http://schemas.microsoft.com/office/drawing/2014/main" id="{BAF7F52A-561E-4CE4-A251-1565CF80F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17">
            <a:extLst>
              <a:ext uri="{FF2B5EF4-FFF2-40B4-BE49-F238E27FC236}">
                <a16:creationId xmlns:a16="http://schemas.microsoft.com/office/drawing/2014/main" id="{7DDF717E-1596-4763-8083-7EDE48E71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26" name="Straight Connector 19">
            <a:extLst>
              <a:ext uri="{FF2B5EF4-FFF2-40B4-BE49-F238E27FC236}">
                <a16:creationId xmlns:a16="http://schemas.microsoft.com/office/drawing/2014/main" id="{E516E5FD-1641-417A-B344-1BB5728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323114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9289EB2D-3674-F4A4-9ED5-299DFE22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3895344"/>
            <a:ext cx="9966960" cy="14904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100" b="1" i="0" cap="all">
                <a:effectLst/>
              </a:rPr>
              <a:t>Mappa mentale di concezione</a:t>
            </a:r>
            <a:endParaRPr lang="en-US" sz="5100" b="1" cap="all"/>
          </a:p>
        </p:txBody>
      </p:sp>
      <p:pic>
        <p:nvPicPr>
          <p:cNvPr id="5" name="Segnaposto contenuto 4" descr="Immagine che contiene testo, calligrafia, carta, inchiostro&#10;&#10;Descrizione generata automaticamente">
            <a:extLst>
              <a:ext uri="{FF2B5EF4-FFF2-40B4-BE49-F238E27FC236}">
                <a16:creationId xmlns:a16="http://schemas.microsoft.com/office/drawing/2014/main" id="{0DCA3DE4-A2B0-082F-5153-6FA6E08A6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62" y="838090"/>
            <a:ext cx="2335271" cy="2796733"/>
          </a:xfrm>
          <a:prstGeom prst="rect">
            <a:avLst/>
          </a:prstGeom>
        </p:spPr>
      </p:pic>
      <p:pic>
        <p:nvPicPr>
          <p:cNvPr id="7" name="Immagine 6" descr="Immagine che contiene testo, calligrafia, carta, documento&#10;&#10;Descrizione generata automaticamente">
            <a:extLst>
              <a:ext uri="{FF2B5EF4-FFF2-40B4-BE49-F238E27FC236}">
                <a16:creationId xmlns:a16="http://schemas.microsoft.com/office/drawing/2014/main" id="{3659FE69-0E96-3118-7EAF-B4169C1E2D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6" y="843526"/>
            <a:ext cx="2309797" cy="279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68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9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48" name="Rectangle 11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49" name="Straight Connector 13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15">
            <a:extLst>
              <a:ext uri="{FF2B5EF4-FFF2-40B4-BE49-F238E27FC236}">
                <a16:creationId xmlns:a16="http://schemas.microsoft.com/office/drawing/2014/main" id="{47813CFC-3088-49F0-9A37-3D9DF1359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680" y="240031"/>
            <a:ext cx="11724640" cy="6377939"/>
          </a:xfrm>
          <a:prstGeom prst="rect">
            <a:avLst/>
          </a:prstGeom>
          <a:solidFill>
            <a:schemeClr val="tx1">
              <a:alpha val="75000"/>
            </a:schemeClr>
          </a:solidFill>
          <a:ln w="1270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4C537219-08F6-90D2-C732-EC66F04C9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01"/>
          <a:stretch/>
        </p:blipFill>
        <p:spPr>
          <a:xfrm>
            <a:off x="243840" y="242316"/>
            <a:ext cx="11704320" cy="6373368"/>
          </a:xfrm>
          <a:prstGeom prst="rect">
            <a:avLst/>
          </a:prstGeom>
        </p:spPr>
      </p:pic>
      <p:cxnSp>
        <p:nvCxnSpPr>
          <p:cNvPr id="51" name="Straight Connector 17">
            <a:extLst>
              <a:ext uri="{FF2B5EF4-FFF2-40B4-BE49-F238E27FC236}">
                <a16:creationId xmlns:a16="http://schemas.microsoft.com/office/drawing/2014/main" id="{1E0DAA0F-EB9D-47B4-8A43-53347F310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4064A32B-5C3B-3944-DB68-596C9D71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>
                <a:solidFill>
                  <a:srgbClr val="FFFFFF"/>
                </a:solidFill>
              </a:rPr>
              <a:t>Esplicitazione scritta delle idee</a:t>
            </a:r>
          </a:p>
        </p:txBody>
      </p:sp>
    </p:spTree>
    <p:extLst>
      <p:ext uri="{BB962C8B-B14F-4D97-AF65-F5344CB8AC3E}">
        <p14:creationId xmlns:p14="http://schemas.microsoft.com/office/powerpoint/2010/main" val="1186696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FB071A60-6A7B-216C-8EA1-30E481ADC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72" y="1756782"/>
            <a:ext cx="11081175" cy="335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77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Segnaposto contenuto 4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3DB789E1-6D31-9845-A950-24E57D3E0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059" y="565573"/>
            <a:ext cx="4042800" cy="57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115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913B78-7385-FFBD-777F-A9EC8A7F8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err="1"/>
              <a:t>Brainwalking</a:t>
            </a:r>
          </a:p>
        </p:txBody>
      </p:sp>
      <p:pic>
        <p:nvPicPr>
          <p:cNvPr id="5" name="Segnaposto contenuto 4" descr="Immagine che contiene testo, Carattere, schermata, documento&#10;&#10;Descrizione generata automaticamente">
            <a:extLst>
              <a:ext uri="{FF2B5EF4-FFF2-40B4-BE49-F238E27FC236}">
                <a16:creationId xmlns:a16="http://schemas.microsoft.com/office/drawing/2014/main" id="{B419F500-7B29-8AF4-CAEE-7276B24CB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522268"/>
            <a:ext cx="9872663" cy="3108864"/>
          </a:xfrm>
        </p:spPr>
      </p:pic>
    </p:spTree>
    <p:extLst>
      <p:ext uri="{BB962C8B-B14F-4D97-AF65-F5344CB8AC3E}">
        <p14:creationId xmlns:p14="http://schemas.microsoft.com/office/powerpoint/2010/main" val="3248614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408794-F964-5FAF-7731-2193CBB3A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/>
              <a:t>Alberatura</a:t>
            </a:r>
          </a:p>
        </p:txBody>
      </p:sp>
      <p:pic>
        <p:nvPicPr>
          <p:cNvPr id="5" name="Segnaposto contenuto 4" descr="Immagine che contiene diagramma, Piano, linea, Disegno tecnico&#10;&#10;Descrizione generata automaticamente">
            <a:extLst>
              <a:ext uri="{FF2B5EF4-FFF2-40B4-BE49-F238E27FC236}">
                <a16:creationId xmlns:a16="http://schemas.microsoft.com/office/drawing/2014/main" id="{A88713BD-CB5A-79EF-08CD-BD10A32E8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78" y="2910051"/>
            <a:ext cx="6649107" cy="2333297"/>
          </a:xfrm>
        </p:spPr>
      </p:pic>
    </p:spTree>
    <p:extLst>
      <p:ext uri="{BB962C8B-B14F-4D97-AF65-F5344CB8AC3E}">
        <p14:creationId xmlns:p14="http://schemas.microsoft.com/office/powerpoint/2010/main" val="300725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5E3BF4-54DE-48AC-A849-67EFC0D0B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err="1"/>
              <a:t>Wireframe</a:t>
            </a:r>
            <a:r>
              <a:rPr lang="it-CH"/>
              <a:t> Low- Fi</a:t>
            </a:r>
          </a:p>
        </p:txBody>
      </p:sp>
      <p:pic>
        <p:nvPicPr>
          <p:cNvPr id="5" name="Segnaposto contenuto 4" descr="Immagine che contiene testo, calligrafia, carta, parole crociate&#10;&#10;Descrizione generata automaticamente">
            <a:extLst>
              <a:ext uri="{FF2B5EF4-FFF2-40B4-BE49-F238E27FC236}">
                <a16:creationId xmlns:a16="http://schemas.microsoft.com/office/drawing/2014/main" id="{C846CAA1-98BE-D377-9C23-91F321D93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91" y="2057400"/>
            <a:ext cx="3230880" cy="4038600"/>
          </a:xfrm>
        </p:spPr>
      </p:pic>
    </p:spTree>
    <p:extLst>
      <p:ext uri="{BB962C8B-B14F-4D97-AF65-F5344CB8AC3E}">
        <p14:creationId xmlns:p14="http://schemas.microsoft.com/office/powerpoint/2010/main" val="2641584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8C37A-DD11-0911-EBC2-FAAB03F56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err="1"/>
              <a:t>Wireframe</a:t>
            </a:r>
            <a:r>
              <a:rPr lang="it-CH"/>
              <a:t> Hi-Fi</a:t>
            </a:r>
          </a:p>
        </p:txBody>
      </p:sp>
      <p:pic>
        <p:nvPicPr>
          <p:cNvPr id="5" name="Segnaposto contenuto 4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FA1F79FA-6699-101D-D5C4-28D8813573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870" y="2876750"/>
            <a:ext cx="3246922" cy="2399899"/>
          </a:xfrm>
        </p:spPr>
      </p:pic>
      <p:pic>
        <p:nvPicPr>
          <p:cNvPr id="7" name="Immagine 6" descr="Immagine che contiene testo, schermata, Rettangolo, Biglietto Post-it&#10;&#10;Descrizione generata automaticamente">
            <a:extLst>
              <a:ext uri="{FF2B5EF4-FFF2-40B4-BE49-F238E27FC236}">
                <a16:creationId xmlns:a16="http://schemas.microsoft.com/office/drawing/2014/main" id="{B1EC5F33-6663-5590-29E4-81C652610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737" y="2281989"/>
            <a:ext cx="3248526" cy="229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02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olo 10">
            <a:extLst>
              <a:ext uri="{FF2B5EF4-FFF2-40B4-BE49-F238E27FC236}">
                <a16:creationId xmlns:a16="http://schemas.microsoft.com/office/drawing/2014/main" id="{7BD53761-A24C-2DFC-A0D2-55C7722D9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783" y="609600"/>
            <a:ext cx="6693061" cy="1356360"/>
          </a:xfrm>
        </p:spPr>
        <p:txBody>
          <a:bodyPr>
            <a:normAutofit/>
          </a:bodyPr>
          <a:lstStyle/>
          <a:p>
            <a:r>
              <a:rPr lang="it-CH"/>
              <a:t>Analisi brief</a:t>
            </a:r>
          </a:p>
        </p:txBody>
      </p:sp>
      <p:pic>
        <p:nvPicPr>
          <p:cNvPr id="10" name="Immagine 9" descr="Immagine che contiene testo, diagramma, mappa&#10;&#10;Descrizione generata automaticamente">
            <a:extLst>
              <a:ext uri="{FF2B5EF4-FFF2-40B4-BE49-F238E27FC236}">
                <a16:creationId xmlns:a16="http://schemas.microsoft.com/office/drawing/2014/main" id="{7160A1AD-28A0-611A-6965-155778BCA4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0" r="31601" b="1"/>
          <a:stretch/>
        </p:blipFill>
        <p:spPr>
          <a:xfrm>
            <a:off x="223336" y="243840"/>
            <a:ext cx="3646837" cy="6377939"/>
          </a:xfrm>
          <a:prstGeom prst="rect">
            <a:avLst/>
          </a:prstGeom>
        </p:spPr>
      </p:pic>
      <p:sp>
        <p:nvSpPr>
          <p:cNvPr id="120" name="Segnaposto contenuto 12">
            <a:extLst>
              <a:ext uri="{FF2B5EF4-FFF2-40B4-BE49-F238E27FC236}">
                <a16:creationId xmlns:a16="http://schemas.microsoft.com/office/drawing/2014/main" id="{79DD1737-8E4F-9D11-4747-EBAEA308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1783" y="2057400"/>
            <a:ext cx="6693061" cy="4038600"/>
          </a:xfrm>
        </p:spPr>
        <p:txBody>
          <a:bodyPr>
            <a:normAutofit/>
          </a:bodyPr>
          <a:lstStyle/>
          <a:p>
            <a:endParaRPr lang="it-CH"/>
          </a:p>
        </p:txBody>
      </p:sp>
    </p:spTree>
    <p:extLst>
      <p:ext uri="{BB962C8B-B14F-4D97-AF65-F5344CB8AC3E}">
        <p14:creationId xmlns:p14="http://schemas.microsoft.com/office/powerpoint/2010/main" val="3341160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50C07D-E311-6543-DBD9-0C73B881C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/>
              <a:t>Design</a:t>
            </a:r>
          </a:p>
        </p:txBody>
      </p:sp>
      <p:pic>
        <p:nvPicPr>
          <p:cNvPr id="5" name="Segnaposto contenuto 4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C50741D2-5973-E155-D319-B6D077C26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19" y="2285307"/>
            <a:ext cx="6646025" cy="3582785"/>
          </a:xfrm>
        </p:spPr>
      </p:pic>
    </p:spTree>
    <p:extLst>
      <p:ext uri="{BB962C8B-B14F-4D97-AF65-F5344CB8AC3E}">
        <p14:creationId xmlns:p14="http://schemas.microsoft.com/office/powerpoint/2010/main" val="3046943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CD55C0-F992-52C0-29A0-83097CA2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/>
              <a:t>Realizzazione mappa</a:t>
            </a:r>
          </a:p>
        </p:txBody>
      </p:sp>
      <p:pic>
        <p:nvPicPr>
          <p:cNvPr id="5" name="Segnaposto contenuto 4" descr="Immagine che contiene testo, software, Pagina Web, Sito Web&#10;&#10;Descrizione generata automaticamente">
            <a:extLst>
              <a:ext uri="{FF2B5EF4-FFF2-40B4-BE49-F238E27FC236}">
                <a16:creationId xmlns:a16="http://schemas.microsoft.com/office/drawing/2014/main" id="{38A43AFC-00B1-E83F-D741-59A011C44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19" y="2312323"/>
            <a:ext cx="6646025" cy="3528753"/>
          </a:xfrm>
        </p:spPr>
      </p:pic>
    </p:spTree>
    <p:extLst>
      <p:ext uri="{BB962C8B-B14F-4D97-AF65-F5344CB8AC3E}">
        <p14:creationId xmlns:p14="http://schemas.microsoft.com/office/powerpoint/2010/main" val="1022940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F5DCFCE-7E5D-3DCA-834A-485D0482F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>
            <a:normAutofit/>
          </a:bodyPr>
          <a:lstStyle/>
          <a:p>
            <a:r>
              <a:rPr lang="it-CH"/>
              <a:t>Analisi progetto</a:t>
            </a:r>
          </a:p>
        </p:txBody>
      </p:sp>
      <p:pic>
        <p:nvPicPr>
          <p:cNvPr id="5" name="Segnaposto contenuto 4" descr="Immagine che contiene testo, diagramma, mappa&#10;&#10;Descrizione generata automaticamente">
            <a:extLst>
              <a:ext uri="{FF2B5EF4-FFF2-40B4-BE49-F238E27FC236}">
                <a16:creationId xmlns:a16="http://schemas.microsoft.com/office/drawing/2014/main" id="{80D946DD-FF14-E09C-8066-C0A35DE12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21" y="857675"/>
            <a:ext cx="4228201" cy="514066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07E068-0BD3-C60F-919A-27B60CFCC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703" y="2057400"/>
            <a:ext cx="5364444" cy="4038600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0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C6911F-8850-5275-D0A9-EE7DEFF86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>
            <a:normAutofit/>
          </a:bodyPr>
          <a:lstStyle/>
          <a:p>
            <a:r>
              <a:rPr lang="it-CH"/>
              <a:t>Lista valori</a:t>
            </a:r>
          </a:p>
        </p:txBody>
      </p:sp>
      <p:pic>
        <p:nvPicPr>
          <p:cNvPr id="5" name="Segnaposto contenuto 4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9B011D83-504D-D51E-97D5-F970C1B1F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82" y="857675"/>
            <a:ext cx="4446678" cy="514066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954F81C-EE40-0687-6A5D-7FBF5B597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703" y="2057400"/>
            <a:ext cx="5364444" cy="4038600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314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6C9CCC80-7A96-41CB-8626-BBA75D236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DAD7A7A-010A-4015-B647-7A27BB535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323114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olo 5">
            <a:extLst>
              <a:ext uri="{FF2B5EF4-FFF2-40B4-BE49-F238E27FC236}">
                <a16:creationId xmlns:a16="http://schemas.microsoft.com/office/drawing/2014/main" id="{2DDC35F0-10AC-9B51-AC69-A35126C7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3895344"/>
            <a:ext cx="9966960" cy="14904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100" b="1" cap="all">
                <a:effectLst/>
              </a:rPr>
              <a:t>Lista valori generali</a:t>
            </a:r>
            <a:br>
              <a:rPr lang="en-US" sz="5100" b="1" cap="all">
                <a:effectLst/>
              </a:rPr>
            </a:br>
            <a:endParaRPr lang="en-US" sz="5100" b="1" cap="all"/>
          </a:p>
        </p:txBody>
      </p:sp>
      <p:pic>
        <p:nvPicPr>
          <p:cNvPr id="5" name="Segnaposto contenuto 4" descr="Immagine che contiene testo, calligrafia, lavagna, arte&#10;&#10;Descrizione generata automaticamente">
            <a:extLst>
              <a:ext uri="{FF2B5EF4-FFF2-40B4-BE49-F238E27FC236}">
                <a16:creationId xmlns:a16="http://schemas.microsoft.com/office/drawing/2014/main" id="{F40C9E47-5FD6-6978-17D0-723DBE0460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20265" b="1"/>
          <a:stretch/>
        </p:blipFill>
        <p:spPr>
          <a:xfrm>
            <a:off x="3610012" y="838090"/>
            <a:ext cx="4971975" cy="279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5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1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35" name="Rectangle 23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36" name="Straight Connector 25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27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pic>
        <p:nvPicPr>
          <p:cNvPr id="5" name="Picture 4" descr="Grande gruppo di paracadutisti a mezz'aria">
            <a:extLst>
              <a:ext uri="{FF2B5EF4-FFF2-40B4-BE49-F238E27FC236}">
                <a16:creationId xmlns:a16="http://schemas.microsoft.com/office/drawing/2014/main" id="{92944A4D-78F2-4334-CEE4-11361F40EC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t="11697" b="3717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38" name="Straight Connector 29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1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D1EBF72-31EF-A27C-25A6-2658BCD25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882376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err="1">
                <a:solidFill>
                  <a:srgbClr val="FFFFFF"/>
                </a:solidFill>
              </a:rPr>
              <a:t>Gruppi</a:t>
            </a:r>
            <a:r>
              <a:rPr lang="en-US" sz="7200" b="1" cap="all">
                <a:solidFill>
                  <a:srgbClr val="FFFFFF"/>
                </a:solidFill>
              </a:rPr>
              <a:t> </a:t>
            </a:r>
            <a:r>
              <a:rPr lang="en-US" sz="7200" b="1" cap="all" err="1">
                <a:solidFill>
                  <a:srgbClr val="FFFFFF"/>
                </a:solidFill>
              </a:rPr>
              <a:t>specialisti</a:t>
            </a:r>
            <a:r>
              <a:rPr lang="en-US" sz="7200" b="1" cap="all">
                <a:solidFill>
                  <a:srgbClr val="FFFFFF"/>
                </a:solidFill>
              </a:rPr>
              <a:t>: </a:t>
            </a:r>
            <a:r>
              <a:rPr lang="en-US" sz="7200" b="1" cap="all" err="1">
                <a:solidFill>
                  <a:srgbClr val="FFFFFF"/>
                </a:solidFill>
              </a:rPr>
              <a:t>valori</a:t>
            </a:r>
            <a:r>
              <a:rPr lang="en-US" sz="7200" b="1" cap="all">
                <a:solidFill>
                  <a:srgbClr val="FFFFFF"/>
                </a:solidFill>
              </a:rPr>
              <a:t>, competitors, Gantt</a:t>
            </a:r>
          </a:p>
        </p:txBody>
      </p:sp>
    </p:spTree>
    <p:extLst>
      <p:ext uri="{BB962C8B-B14F-4D97-AF65-F5344CB8AC3E}">
        <p14:creationId xmlns:p14="http://schemas.microsoft.com/office/powerpoint/2010/main" val="2757293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9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35" name="Straight Connector 13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15">
            <a:extLst>
              <a:ext uri="{FF2B5EF4-FFF2-40B4-BE49-F238E27FC236}">
                <a16:creationId xmlns:a16="http://schemas.microsoft.com/office/drawing/2014/main" id="{63FE6F10-B3AD-4403-94CA-F51155286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 useBgFill="1">
        <p:nvSpPr>
          <p:cNvPr id="37" name="Rectangle 17">
            <a:extLst>
              <a:ext uri="{FF2B5EF4-FFF2-40B4-BE49-F238E27FC236}">
                <a16:creationId xmlns:a16="http://schemas.microsoft.com/office/drawing/2014/main" id="{364D6A39-A4F7-4B00-9F42-3BC67177D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246887"/>
            <a:ext cx="4397755" cy="6377939"/>
          </a:xfrm>
          <a:prstGeom prst="rect">
            <a:avLst/>
          </a:prstGeom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cxnSp>
        <p:nvCxnSpPr>
          <p:cNvPr id="38" name="Straight Connector 19">
            <a:extLst>
              <a:ext uri="{FF2B5EF4-FFF2-40B4-BE49-F238E27FC236}">
                <a16:creationId xmlns:a16="http://schemas.microsoft.com/office/drawing/2014/main" id="{13553ADF-88A1-4645-B819-890CA3DF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70284" y="4405863"/>
            <a:ext cx="276307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21">
            <a:extLst>
              <a:ext uri="{FF2B5EF4-FFF2-40B4-BE49-F238E27FC236}">
                <a16:creationId xmlns:a16="http://schemas.microsoft.com/office/drawing/2014/main" id="{B5D0D97D-7911-4A25-88E2-4D81FD4AB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973DA8-0C75-1657-1623-69D8C3A54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5138" y="857675"/>
            <a:ext cx="3113366" cy="36228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400" b="1" cap="all">
                <a:solidFill>
                  <a:srgbClr val="FFFFFF"/>
                </a:solidFill>
              </a:rPr>
              <a:t>Best of</a:t>
            </a:r>
          </a:p>
        </p:txBody>
      </p:sp>
      <p:pic>
        <p:nvPicPr>
          <p:cNvPr id="5" name="Segnaposto contenuto 4" descr="Immagine che contiene testo, lavagna, calligrafia&#10;&#10;Descrizione generata automaticamente">
            <a:extLst>
              <a:ext uri="{FF2B5EF4-FFF2-40B4-BE49-F238E27FC236}">
                <a16:creationId xmlns:a16="http://schemas.microsoft.com/office/drawing/2014/main" id="{BA9B9D09-8F0C-A911-101D-5DE986A05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8" r="1882" b="3"/>
          <a:stretch/>
        </p:blipFill>
        <p:spPr>
          <a:xfrm>
            <a:off x="872064" y="857675"/>
            <a:ext cx="6045576" cy="514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17">
            <a:extLst>
              <a:ext uri="{FF2B5EF4-FFF2-40B4-BE49-F238E27FC236}">
                <a16:creationId xmlns:a16="http://schemas.microsoft.com/office/drawing/2014/main" id="{198AD113-FF7E-4ECE-A8B0-353FD81B2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CH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132D325-0D6C-6079-F6FB-6590C2AF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564" y="609600"/>
            <a:ext cx="3912583" cy="1356360"/>
          </a:xfrm>
        </p:spPr>
        <p:txBody>
          <a:bodyPr>
            <a:normAutofit/>
          </a:bodyPr>
          <a:lstStyle/>
          <a:p>
            <a:r>
              <a:rPr lang="it-CH" sz="3600"/>
              <a:t>Analisi competitors</a:t>
            </a:r>
          </a:p>
        </p:txBody>
      </p:sp>
      <p:pic>
        <p:nvPicPr>
          <p:cNvPr id="5" name="Segnaposto contenuto 4" descr="Immagine che contiene interior design, muro, interno, stanza&#10;&#10;Descrizione generata automaticamente">
            <a:extLst>
              <a:ext uri="{FF2B5EF4-FFF2-40B4-BE49-F238E27FC236}">
                <a16:creationId xmlns:a16="http://schemas.microsoft.com/office/drawing/2014/main" id="{291D3518-49D7-2DBF-0920-934CDC3075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" r="14901" b="2"/>
          <a:stretch/>
        </p:blipFill>
        <p:spPr>
          <a:xfrm>
            <a:off x="3044814" y="3249974"/>
            <a:ext cx="4027002" cy="2877940"/>
          </a:xfrm>
          <a:prstGeom prst="rect">
            <a:avLst/>
          </a:prstGeom>
        </p:spPr>
      </p:pic>
      <p:pic>
        <p:nvPicPr>
          <p:cNvPr id="11" name="Immagine 10" descr="Immagine che contiene testo, Metropoli, skyline, Area metropolitana&#10;&#10;Descrizione generata automaticamente">
            <a:extLst>
              <a:ext uri="{FF2B5EF4-FFF2-40B4-BE49-F238E27FC236}">
                <a16:creationId xmlns:a16="http://schemas.microsoft.com/office/drawing/2014/main" id="{1D42CA74-EF2B-F7CD-6B7F-5F1E4BAD42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0" r="5529" b="-1"/>
          <a:stretch/>
        </p:blipFill>
        <p:spPr>
          <a:xfrm>
            <a:off x="721369" y="744836"/>
            <a:ext cx="4113439" cy="3161093"/>
          </a:xfrm>
          <a:custGeom>
            <a:avLst/>
            <a:gdLst/>
            <a:ahLst/>
            <a:cxnLst/>
            <a:rect l="l" t="t" r="r" b="b"/>
            <a:pathLst>
              <a:path w="4113439" h="3161093">
                <a:moveTo>
                  <a:pt x="0" y="0"/>
                </a:moveTo>
                <a:lnTo>
                  <a:pt x="4113439" y="0"/>
                </a:lnTo>
                <a:lnTo>
                  <a:pt x="4113439" y="2344272"/>
                </a:lnTo>
                <a:lnTo>
                  <a:pt x="2157387" y="2344272"/>
                </a:lnTo>
                <a:lnTo>
                  <a:pt x="2157387" y="3161093"/>
                </a:lnTo>
                <a:lnTo>
                  <a:pt x="0" y="3161093"/>
                </a:lnTo>
                <a:close/>
              </a:path>
            </a:pathLst>
          </a:custGeom>
        </p:spPr>
      </p:pic>
      <p:pic>
        <p:nvPicPr>
          <p:cNvPr id="7" name="Immagine 6" descr="Immagine che contiene testo, schermata, diagramma, design&#10;&#10;Descrizione generata automaticamente">
            <a:extLst>
              <a:ext uri="{FF2B5EF4-FFF2-40B4-BE49-F238E27FC236}">
                <a16:creationId xmlns:a16="http://schemas.microsoft.com/office/drawing/2014/main" id="{5E0F6C18-D155-97B0-0108-B9EF7D3948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6" r="29255" b="2"/>
          <a:stretch/>
        </p:blipFill>
        <p:spPr>
          <a:xfrm>
            <a:off x="4992749" y="744837"/>
            <a:ext cx="2079068" cy="2344272"/>
          </a:xfrm>
          <a:prstGeom prst="rect">
            <a:avLst/>
          </a:prstGeom>
        </p:spPr>
      </p:pic>
      <p:pic>
        <p:nvPicPr>
          <p:cNvPr id="9" name="Immagine 8" descr="Immagine che contiene testo, schermata, diagramma, mappa&#10;&#10;Descrizione generata automaticamente">
            <a:extLst>
              <a:ext uri="{FF2B5EF4-FFF2-40B4-BE49-F238E27FC236}">
                <a16:creationId xmlns:a16="http://schemas.microsoft.com/office/drawing/2014/main" id="{41D4EC7F-D61D-CD7C-8D99-3D3B31B70E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4" r="18541"/>
          <a:stretch/>
        </p:blipFill>
        <p:spPr>
          <a:xfrm>
            <a:off x="731816" y="4076700"/>
            <a:ext cx="2146941" cy="2051214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46D7FCE-4CC0-4DD9-1767-F13662BF4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564" y="2057400"/>
            <a:ext cx="3912583" cy="4038600"/>
          </a:xfrm>
        </p:spPr>
        <p:txBody>
          <a:bodyPr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58592941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Base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Application>Microsoft Office PowerPoint</Application>
  <PresentationFormat>Widescreen</PresentationFormat>
  <Slides>31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2" baseType="lpstr">
      <vt:lpstr>Base</vt:lpstr>
      <vt:lpstr>Presentazione standard di PowerPoint</vt:lpstr>
      <vt:lpstr>Mappa concettuale</vt:lpstr>
      <vt:lpstr>Analisi brief</vt:lpstr>
      <vt:lpstr>Analisi progetto</vt:lpstr>
      <vt:lpstr>Lista valori</vt:lpstr>
      <vt:lpstr>Lista valori generali </vt:lpstr>
      <vt:lpstr>Gruppi specialisti: valori, competitors, Gantt</vt:lpstr>
      <vt:lpstr>Best of</vt:lpstr>
      <vt:lpstr>Analisi competitors</vt:lpstr>
      <vt:lpstr>Presentazione standard di PowerPoint</vt:lpstr>
      <vt:lpstr>Lista features competitors</vt:lpstr>
      <vt:lpstr>Lista features Personas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Identificazione gruppo di riferimento</vt:lpstr>
      <vt:lpstr>Mappa contenuti</vt:lpstr>
      <vt:lpstr>Sviluppo mappa contenuti</vt:lpstr>
      <vt:lpstr>Presentazione standard di PowerPoint</vt:lpstr>
      <vt:lpstr>Presentazione standard di PowerPoint</vt:lpstr>
      <vt:lpstr>Mappa mentale di concezione</vt:lpstr>
      <vt:lpstr>Esplicitazione scritta delle idee</vt:lpstr>
      <vt:lpstr>Presentazione standard di PowerPoint</vt:lpstr>
      <vt:lpstr>Presentazione standard di PowerPoint</vt:lpstr>
      <vt:lpstr>Brainwalking</vt:lpstr>
      <vt:lpstr>Alberatura</vt:lpstr>
      <vt:lpstr>Wireframe Low- Fi</vt:lpstr>
      <vt:lpstr>Wireframe Hi-Fi</vt:lpstr>
      <vt:lpstr>Design</vt:lpstr>
      <vt:lpstr>Realizzazione mappa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almir innocenti</dc:creator>
  <cp:revision>2</cp:revision>
  <dcterms:created xsi:type="dcterms:W3CDTF">2023-08-30T12:24:17Z</dcterms:created>
  <dcterms:modified xsi:type="dcterms:W3CDTF">2024-11-12T12:08:43Z</dcterms:modified>
</cp:coreProperties>
</file>

<file path=docProps/thumbnail.jpeg>
</file>